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ítulo y subtítul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Texto del título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 foto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Escribir una cita aquí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Juan López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ita alt.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Escribir una cita aquí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Juan López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xfrm>
            <a:off x="131782" y="9164319"/>
            <a:ext cx="406897" cy="45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 blanc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 blanc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xfrm>
            <a:off x="127000" y="91694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(horizontal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Texto del título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7000" y="9169400"/>
            <a:ext cx="406897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y subtítul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Texto del título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(centro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Texto del título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7000" y="9088120"/>
            <a:ext cx="406897" cy="45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(vertical)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Texto del título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Texto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xfrm>
            <a:off x="127000" y="9169400"/>
            <a:ext cx="406897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0" Type="http://schemas.openxmlformats.org/officeDocument/2006/relationships/image" Target="../media/image7.jpeg"/><Relationship Id="rId11" Type="http://schemas.openxmlformats.org/officeDocument/2006/relationships/image" Target="../media/image8.jpeg"/><Relationship Id="rId12" Type="http://schemas.openxmlformats.org/officeDocument/2006/relationships/image" Target="../media/image9.jpeg"/><Relationship Id="rId13" Type="http://schemas.openxmlformats.org/officeDocument/2006/relationships/image" Target="../media/image10.jpeg"/><Relationship Id="rId14" Type="http://schemas.openxmlformats.org/officeDocument/2006/relationships/image" Target="../media/image11.jpeg"/><Relationship Id="rId15" Type="http://schemas.openxmlformats.org/officeDocument/2006/relationships/image" Target="../media/image12.jpeg"/><Relationship Id="rId16" Type="http://schemas.openxmlformats.org/officeDocument/2006/relationships/image" Target="../media/image13.jpeg"/><Relationship Id="rId17" Type="http://schemas.openxmlformats.org/officeDocument/2006/relationships/image" Target="../media/image14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jpeg"/><Relationship Id="rId3" Type="http://schemas.openxmlformats.org/officeDocument/2006/relationships/image" Target="../media/image13.jpeg"/><Relationship Id="rId4" Type="http://schemas.openxmlformats.org/officeDocument/2006/relationships/image" Target="../media/image15.jpeg"/><Relationship Id="rId5" Type="http://schemas.openxmlformats.org/officeDocument/2006/relationships/image" Target="../media/image1.jpeg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jpeg"/><Relationship Id="rId9" Type="http://schemas.openxmlformats.org/officeDocument/2006/relationships/image" Target="../media/image5.jpeg"/><Relationship Id="rId10" Type="http://schemas.openxmlformats.org/officeDocument/2006/relationships/image" Target="../media/image6.jpeg"/><Relationship Id="rId11" Type="http://schemas.openxmlformats.org/officeDocument/2006/relationships/image" Target="../media/image7.jpeg"/><Relationship Id="rId12" Type="http://schemas.openxmlformats.org/officeDocument/2006/relationships/image" Target="../media/image8.jpeg"/><Relationship Id="rId13" Type="http://schemas.openxmlformats.org/officeDocument/2006/relationships/image" Target="../media/image4.jpeg"/><Relationship Id="rId14" Type="http://schemas.openxmlformats.org/officeDocument/2006/relationships/image" Target="../media/image16.jpeg"/><Relationship Id="rId15" Type="http://schemas.openxmlformats.org/officeDocument/2006/relationships/image" Target="../media/image12.jpeg"/><Relationship Id="rId16" Type="http://schemas.openxmlformats.org/officeDocument/2006/relationships/image" Target="../media/image14.jpeg"/><Relationship Id="rId17" Type="http://schemas.openxmlformats.org/officeDocument/2006/relationships/image" Target="../media/image17.jpeg"/><Relationship Id="rId18" Type="http://schemas.openxmlformats.org/officeDocument/2006/relationships/image" Target="../media/image18.jpeg"/><Relationship Id="rId19" Type="http://schemas.openxmlformats.org/officeDocument/2006/relationships/image" Target="../media/image9.jpeg"/><Relationship Id="rId20" Type="http://schemas.openxmlformats.org/officeDocument/2006/relationships/image" Target="../media/image11.jpeg"/><Relationship Id="rId21" Type="http://schemas.openxmlformats.org/officeDocument/2006/relationships/image" Target="../media/image19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15.jpeg"/><Relationship Id="rId6" Type="http://schemas.openxmlformats.org/officeDocument/2006/relationships/image" Target="../media/image3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1" Type="http://schemas.openxmlformats.org/officeDocument/2006/relationships/image" Target="../media/image4.jpeg"/><Relationship Id="rId12" Type="http://schemas.openxmlformats.org/officeDocument/2006/relationships/image" Target="../media/image16.jpeg"/><Relationship Id="rId13" Type="http://schemas.openxmlformats.org/officeDocument/2006/relationships/image" Target="../media/image10.jpeg"/><Relationship Id="rId14" Type="http://schemas.openxmlformats.org/officeDocument/2006/relationships/image" Target="../media/image12.jpeg"/><Relationship Id="rId15" Type="http://schemas.openxmlformats.org/officeDocument/2006/relationships/image" Target="../media/image13.jpeg"/><Relationship Id="rId16" Type="http://schemas.openxmlformats.org/officeDocument/2006/relationships/image" Target="../media/image14.jpeg"/><Relationship Id="rId17" Type="http://schemas.openxmlformats.org/officeDocument/2006/relationships/image" Target="../media/image17.jpeg"/><Relationship Id="rId18" Type="http://schemas.openxmlformats.org/officeDocument/2006/relationships/image" Target="../media/image18.jpeg"/><Relationship Id="rId19" Type="http://schemas.openxmlformats.org/officeDocument/2006/relationships/image" Target="../media/image9.jpeg"/><Relationship Id="rId20" Type="http://schemas.openxmlformats.org/officeDocument/2006/relationships/image" Target="../media/image11.jpeg"/><Relationship Id="rId21" Type="http://schemas.openxmlformats.org/officeDocument/2006/relationships/image" Target="../media/image19.jpeg"/><Relationship Id="rId22" Type="http://schemas.openxmlformats.org/officeDocument/2006/relationships/image" Target="../media/image20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15.jpeg"/><Relationship Id="rId6" Type="http://schemas.openxmlformats.org/officeDocument/2006/relationships/image" Target="../media/image3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1" Type="http://schemas.openxmlformats.org/officeDocument/2006/relationships/image" Target="../media/image4.jpeg"/><Relationship Id="rId12" Type="http://schemas.openxmlformats.org/officeDocument/2006/relationships/image" Target="../media/image16.jpeg"/><Relationship Id="rId13" Type="http://schemas.openxmlformats.org/officeDocument/2006/relationships/image" Target="../media/image10.jpeg"/><Relationship Id="rId14" Type="http://schemas.openxmlformats.org/officeDocument/2006/relationships/image" Target="../media/image12.jpeg"/><Relationship Id="rId15" Type="http://schemas.openxmlformats.org/officeDocument/2006/relationships/image" Target="../media/image13.jpeg"/><Relationship Id="rId16" Type="http://schemas.openxmlformats.org/officeDocument/2006/relationships/image" Target="../media/image14.jpeg"/><Relationship Id="rId17" Type="http://schemas.openxmlformats.org/officeDocument/2006/relationships/image" Target="../media/image17.jpeg"/><Relationship Id="rId18" Type="http://schemas.openxmlformats.org/officeDocument/2006/relationships/image" Target="../media/image18.jpeg"/><Relationship Id="rId19" Type="http://schemas.openxmlformats.org/officeDocument/2006/relationships/image" Target="../media/image9.jpeg"/><Relationship Id="rId20" Type="http://schemas.openxmlformats.org/officeDocument/2006/relationships/image" Target="../media/image11.jpeg"/><Relationship Id="rId21" Type="http://schemas.openxmlformats.org/officeDocument/2006/relationships/image" Target="../media/image19.jpeg"/><Relationship Id="rId22" Type="http://schemas.openxmlformats.org/officeDocument/2006/relationships/image" Target="../media/image20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xfrm>
            <a:off x="406400" y="6334690"/>
            <a:ext cx="12192000" cy="2900819"/>
          </a:xfrm>
          <a:prstGeom prst="rect">
            <a:avLst/>
          </a:prstGeom>
        </p:spPr>
        <p:txBody>
          <a:bodyPr/>
          <a:lstStyle>
            <a:lvl1pPr defTabSz="239522">
              <a:defRPr sz="6969"/>
            </a:lvl1pPr>
          </a:lstStyle>
          <a:p>
            <a:pPr/>
            <a:r>
              <a:t>CREACIóN DE PROTOTIPO PARA LA GENERACIóN DE REPORTES A PARTIR DE Twitter TWITTER </a:t>
            </a:r>
            <a:endParaRPr sz="492"/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xfrm>
            <a:off x="406400" y="4981342"/>
            <a:ext cx="12192000" cy="1413257"/>
          </a:xfrm>
          <a:prstGeom prst="rect">
            <a:avLst/>
          </a:prstGeom>
        </p:spPr>
        <p:txBody>
          <a:bodyPr/>
          <a:lstStyle/>
          <a:p>
            <a:pPr defTabSz="438150">
              <a:lnSpc>
                <a:spcPct val="100000"/>
              </a:lnSpc>
              <a:spcBef>
                <a:spcPts val="2100"/>
              </a:spcBef>
              <a:defRPr cap="none" sz="255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TESIS PARA OPTAR AL GRADO ACADÉMICO DE </a:t>
            </a:r>
            <a:br/>
            <a:r>
              <a:t>INGERIERO CIVIL INFORMÁTICO </a:t>
            </a:r>
            <a:endParaRPr sz="900"/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xfrm>
            <a:off x="12340738" y="431800"/>
            <a:ext cx="26060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/>
        </p:nvSpPr>
        <p:spPr>
          <a:xfrm>
            <a:off x="5863911" y="6526237"/>
            <a:ext cx="1289032" cy="622933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5" name="Shape 495"/>
          <p:cNvSpPr/>
          <p:nvPr/>
        </p:nvSpPr>
        <p:spPr>
          <a:xfrm flipV="1">
            <a:off x="5864003" y="4539110"/>
            <a:ext cx="1" cy="231264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6" name="Shape 496"/>
          <p:cNvSpPr/>
          <p:nvPr/>
        </p:nvSpPr>
        <p:spPr>
          <a:xfrm flipH="1" flipV="1">
            <a:off x="6728883" y="4776126"/>
            <a:ext cx="429355" cy="206072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7" name="Shape 497"/>
          <p:cNvSpPr/>
          <p:nvPr/>
        </p:nvSpPr>
        <p:spPr>
          <a:xfrm flipV="1">
            <a:off x="6724650" y="2482659"/>
            <a:ext cx="946810" cy="230281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8" name="Shape 498"/>
          <p:cNvSpPr/>
          <p:nvPr/>
        </p:nvSpPr>
        <p:spPr>
          <a:xfrm flipV="1">
            <a:off x="5869546" y="3267647"/>
            <a:ext cx="228551" cy="128499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9" name="Shape 499"/>
          <p:cNvSpPr/>
          <p:nvPr/>
        </p:nvSpPr>
        <p:spPr>
          <a:xfrm>
            <a:off x="5865366" y="4536142"/>
            <a:ext cx="860699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0" name="Shape 500"/>
          <p:cNvSpPr/>
          <p:nvPr/>
        </p:nvSpPr>
        <p:spPr>
          <a:xfrm>
            <a:off x="5865366" y="4586942"/>
            <a:ext cx="860699" cy="239970"/>
          </a:xfrm>
          <a:prstGeom prst="line">
            <a:avLst/>
          </a:prstGeom>
          <a:ln w="508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1" name="Shape 501"/>
          <p:cNvSpPr/>
          <p:nvPr/>
        </p:nvSpPr>
        <p:spPr>
          <a:xfrm>
            <a:off x="5865366" y="4637742"/>
            <a:ext cx="860699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2" name="Shape 502"/>
          <p:cNvSpPr/>
          <p:nvPr/>
        </p:nvSpPr>
        <p:spPr>
          <a:xfrm flipV="1">
            <a:off x="5865383" y="5416062"/>
            <a:ext cx="554378" cy="176549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6721277" y="3545165"/>
            <a:ext cx="444569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4" name="Shape 504"/>
          <p:cNvSpPr/>
          <p:nvPr/>
        </p:nvSpPr>
        <p:spPr>
          <a:xfrm flipV="1">
            <a:off x="6075677" y="3120265"/>
            <a:ext cx="440077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5" name="Shape 505"/>
          <p:cNvSpPr/>
          <p:nvPr/>
        </p:nvSpPr>
        <p:spPr>
          <a:xfrm flipH="1" flipV="1">
            <a:off x="5680058" y="2485777"/>
            <a:ext cx="418692" cy="825336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6040898" y="2973797"/>
            <a:ext cx="203347" cy="208281"/>
          </a:xfrm>
          <a:prstGeom prst="ellipse">
            <a:avLst/>
          </a:prstGeom>
          <a:solidFill>
            <a:srgbClr val="838787"/>
          </a:solidFill>
          <a:ln w="254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7" name="Shape 507"/>
          <p:cNvSpPr/>
          <p:nvPr/>
        </p:nvSpPr>
        <p:spPr>
          <a:xfrm flipV="1">
            <a:off x="6700989" y="5656538"/>
            <a:ext cx="213674" cy="213674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8" name="Shape 508"/>
          <p:cNvSpPr/>
          <p:nvPr>
            <p:ph type="sldNum" sz="quarter" idx="2"/>
          </p:nvPr>
        </p:nvSpPr>
        <p:spPr>
          <a:xfrm>
            <a:off x="127000" y="91694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5863911" y="6526237"/>
            <a:ext cx="1289032" cy="622933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1" name="Shape 511"/>
          <p:cNvSpPr/>
          <p:nvPr/>
        </p:nvSpPr>
        <p:spPr>
          <a:xfrm flipV="1">
            <a:off x="5864003" y="4539110"/>
            <a:ext cx="1" cy="231264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2" name="Shape 512"/>
          <p:cNvSpPr/>
          <p:nvPr/>
        </p:nvSpPr>
        <p:spPr>
          <a:xfrm flipH="1" flipV="1">
            <a:off x="6728883" y="4776126"/>
            <a:ext cx="429355" cy="206072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3" name="Shape 513"/>
          <p:cNvSpPr/>
          <p:nvPr/>
        </p:nvSpPr>
        <p:spPr>
          <a:xfrm flipV="1">
            <a:off x="6724650" y="2482659"/>
            <a:ext cx="946810" cy="230281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4" name="Shape 514"/>
          <p:cNvSpPr/>
          <p:nvPr/>
        </p:nvSpPr>
        <p:spPr>
          <a:xfrm flipV="1">
            <a:off x="5869546" y="3267647"/>
            <a:ext cx="228551" cy="128499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5" name="Shape 515"/>
          <p:cNvSpPr/>
          <p:nvPr/>
        </p:nvSpPr>
        <p:spPr>
          <a:xfrm>
            <a:off x="5865366" y="4536142"/>
            <a:ext cx="860699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6" name="Shape 516"/>
          <p:cNvSpPr/>
          <p:nvPr/>
        </p:nvSpPr>
        <p:spPr>
          <a:xfrm>
            <a:off x="5865366" y="4586942"/>
            <a:ext cx="860699" cy="239970"/>
          </a:xfrm>
          <a:prstGeom prst="line">
            <a:avLst/>
          </a:prstGeom>
          <a:ln w="508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7" name="Shape 517"/>
          <p:cNvSpPr/>
          <p:nvPr/>
        </p:nvSpPr>
        <p:spPr>
          <a:xfrm>
            <a:off x="5865366" y="4637742"/>
            <a:ext cx="860699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8" name="Shape 518"/>
          <p:cNvSpPr/>
          <p:nvPr/>
        </p:nvSpPr>
        <p:spPr>
          <a:xfrm flipV="1">
            <a:off x="5865383" y="5416062"/>
            <a:ext cx="554378" cy="176549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9" name="Shape 519"/>
          <p:cNvSpPr/>
          <p:nvPr/>
        </p:nvSpPr>
        <p:spPr>
          <a:xfrm>
            <a:off x="6721277" y="3545165"/>
            <a:ext cx="444569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0" name="Shape 520"/>
          <p:cNvSpPr/>
          <p:nvPr/>
        </p:nvSpPr>
        <p:spPr>
          <a:xfrm flipV="1">
            <a:off x="6075677" y="3120265"/>
            <a:ext cx="440077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1" name="Shape 521"/>
          <p:cNvSpPr/>
          <p:nvPr/>
        </p:nvSpPr>
        <p:spPr>
          <a:xfrm flipH="1" flipV="1">
            <a:off x="5680058" y="2485777"/>
            <a:ext cx="418692" cy="825336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2" name="Shape 522"/>
          <p:cNvSpPr/>
          <p:nvPr/>
        </p:nvSpPr>
        <p:spPr>
          <a:xfrm>
            <a:off x="6554192" y="3105025"/>
            <a:ext cx="203347" cy="208281"/>
          </a:xfrm>
          <a:prstGeom prst="ellipse">
            <a:avLst/>
          </a:prstGeom>
          <a:solidFill>
            <a:srgbClr val="838787"/>
          </a:solidFill>
          <a:ln w="254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3" name="Shape 523"/>
          <p:cNvSpPr/>
          <p:nvPr/>
        </p:nvSpPr>
        <p:spPr>
          <a:xfrm flipV="1">
            <a:off x="6700989" y="5656538"/>
            <a:ext cx="213674" cy="213674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4" name="Shape 524"/>
          <p:cNvSpPr/>
          <p:nvPr/>
        </p:nvSpPr>
        <p:spPr>
          <a:xfrm>
            <a:off x="6040898" y="2973797"/>
            <a:ext cx="203347" cy="2082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cxnSp>
        <p:nvCxnSpPr>
          <p:cNvPr id="525" name="Connector 525"/>
          <p:cNvCxnSpPr>
            <a:stCxn id="522" idx="0"/>
            <a:endCxn id="524" idx="0"/>
          </p:cNvCxnSpPr>
          <p:nvPr/>
        </p:nvCxnSpPr>
        <p:spPr>
          <a:xfrm flipH="1" flipV="1">
            <a:off x="6142571" y="3077937"/>
            <a:ext cx="513295" cy="131229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</p:spPr>
      </p:cxnSp>
      <p:sp>
        <p:nvSpPr>
          <p:cNvPr id="526" name="Shape 5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5863911" y="6526237"/>
            <a:ext cx="1289032" cy="622933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9" name="Shape 529"/>
          <p:cNvSpPr/>
          <p:nvPr/>
        </p:nvSpPr>
        <p:spPr>
          <a:xfrm flipV="1">
            <a:off x="5864003" y="4539110"/>
            <a:ext cx="1" cy="231264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0" name="Shape 530"/>
          <p:cNvSpPr/>
          <p:nvPr/>
        </p:nvSpPr>
        <p:spPr>
          <a:xfrm flipH="1" flipV="1">
            <a:off x="6728883" y="4776126"/>
            <a:ext cx="429355" cy="206072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1" name="Shape 531"/>
          <p:cNvSpPr/>
          <p:nvPr/>
        </p:nvSpPr>
        <p:spPr>
          <a:xfrm flipV="1">
            <a:off x="6724650" y="2482659"/>
            <a:ext cx="946810" cy="230281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2" name="Shape 532"/>
          <p:cNvSpPr/>
          <p:nvPr/>
        </p:nvSpPr>
        <p:spPr>
          <a:xfrm flipV="1">
            <a:off x="5869546" y="3267647"/>
            <a:ext cx="228551" cy="128499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3" name="Shape 533"/>
          <p:cNvSpPr/>
          <p:nvPr/>
        </p:nvSpPr>
        <p:spPr>
          <a:xfrm>
            <a:off x="5865366" y="4536142"/>
            <a:ext cx="860699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4" name="Shape 534"/>
          <p:cNvSpPr/>
          <p:nvPr/>
        </p:nvSpPr>
        <p:spPr>
          <a:xfrm>
            <a:off x="5865366" y="4586942"/>
            <a:ext cx="860699" cy="239970"/>
          </a:xfrm>
          <a:prstGeom prst="line">
            <a:avLst/>
          </a:prstGeom>
          <a:ln w="508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5" name="Shape 535"/>
          <p:cNvSpPr/>
          <p:nvPr/>
        </p:nvSpPr>
        <p:spPr>
          <a:xfrm>
            <a:off x="5865366" y="4637742"/>
            <a:ext cx="860699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6" name="Shape 536"/>
          <p:cNvSpPr/>
          <p:nvPr/>
        </p:nvSpPr>
        <p:spPr>
          <a:xfrm flipV="1">
            <a:off x="5865383" y="5416062"/>
            <a:ext cx="554378" cy="176549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7" name="Shape 537"/>
          <p:cNvSpPr/>
          <p:nvPr/>
        </p:nvSpPr>
        <p:spPr>
          <a:xfrm flipV="1">
            <a:off x="6700989" y="5656538"/>
            <a:ext cx="213674" cy="213674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8" name="Shape 538"/>
          <p:cNvSpPr/>
          <p:nvPr/>
        </p:nvSpPr>
        <p:spPr>
          <a:xfrm>
            <a:off x="6721277" y="3545165"/>
            <a:ext cx="444569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9" name="Shape 539"/>
          <p:cNvSpPr/>
          <p:nvPr/>
        </p:nvSpPr>
        <p:spPr>
          <a:xfrm flipV="1">
            <a:off x="6075677" y="3120265"/>
            <a:ext cx="440077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0" name="Shape 540"/>
          <p:cNvSpPr/>
          <p:nvPr/>
        </p:nvSpPr>
        <p:spPr>
          <a:xfrm flipH="1" flipV="1">
            <a:off x="5680058" y="2485777"/>
            <a:ext cx="418692" cy="825336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1" name="Shape 541"/>
          <p:cNvSpPr/>
          <p:nvPr/>
        </p:nvSpPr>
        <p:spPr>
          <a:xfrm>
            <a:off x="6554192" y="3105025"/>
            <a:ext cx="203347" cy="2082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2" name="Shape 542"/>
          <p:cNvSpPr/>
          <p:nvPr/>
        </p:nvSpPr>
        <p:spPr>
          <a:xfrm>
            <a:off x="6310079" y="4333883"/>
            <a:ext cx="203347" cy="208281"/>
          </a:xfrm>
          <a:prstGeom prst="ellipse">
            <a:avLst/>
          </a:prstGeom>
          <a:solidFill>
            <a:srgbClr val="838787"/>
          </a:solidFill>
          <a:ln w="254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cxnSp>
        <p:nvCxnSpPr>
          <p:cNvPr id="543" name="Connector 543"/>
          <p:cNvCxnSpPr>
            <a:stCxn id="541" idx="0"/>
            <a:endCxn id="542" idx="0"/>
          </p:cNvCxnSpPr>
          <p:nvPr/>
        </p:nvCxnSpPr>
        <p:spPr>
          <a:xfrm flipH="1">
            <a:off x="6411752" y="3209165"/>
            <a:ext cx="244114" cy="1228859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  <p:sp>
        <p:nvSpPr>
          <p:cNvPr id="544" name="Shape 5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5863911" y="6526237"/>
            <a:ext cx="1289032" cy="622933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7" name="Shape 547"/>
          <p:cNvSpPr/>
          <p:nvPr/>
        </p:nvSpPr>
        <p:spPr>
          <a:xfrm flipV="1">
            <a:off x="5864003" y="4539110"/>
            <a:ext cx="1" cy="231264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8" name="Shape 548"/>
          <p:cNvSpPr/>
          <p:nvPr/>
        </p:nvSpPr>
        <p:spPr>
          <a:xfrm flipH="1" flipV="1">
            <a:off x="6728883" y="4776126"/>
            <a:ext cx="429355" cy="206072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9" name="Shape 549"/>
          <p:cNvSpPr/>
          <p:nvPr/>
        </p:nvSpPr>
        <p:spPr>
          <a:xfrm flipV="1">
            <a:off x="6724650" y="2482659"/>
            <a:ext cx="946810" cy="230281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0" name="Shape 550"/>
          <p:cNvSpPr/>
          <p:nvPr/>
        </p:nvSpPr>
        <p:spPr>
          <a:xfrm flipV="1">
            <a:off x="5869546" y="3267647"/>
            <a:ext cx="228551" cy="128499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1" name="Shape 551"/>
          <p:cNvSpPr/>
          <p:nvPr/>
        </p:nvSpPr>
        <p:spPr>
          <a:xfrm>
            <a:off x="5865366" y="4536142"/>
            <a:ext cx="860699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2" name="Shape 552"/>
          <p:cNvSpPr/>
          <p:nvPr/>
        </p:nvSpPr>
        <p:spPr>
          <a:xfrm>
            <a:off x="5865366" y="4586942"/>
            <a:ext cx="860699" cy="239970"/>
          </a:xfrm>
          <a:prstGeom prst="line">
            <a:avLst/>
          </a:prstGeom>
          <a:ln w="508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3" name="Shape 553"/>
          <p:cNvSpPr/>
          <p:nvPr/>
        </p:nvSpPr>
        <p:spPr>
          <a:xfrm>
            <a:off x="5865366" y="4637742"/>
            <a:ext cx="860699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4" name="Shape 554"/>
          <p:cNvSpPr/>
          <p:nvPr/>
        </p:nvSpPr>
        <p:spPr>
          <a:xfrm flipV="1">
            <a:off x="5865383" y="5416062"/>
            <a:ext cx="554378" cy="176549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5" name="Shape 555"/>
          <p:cNvSpPr/>
          <p:nvPr/>
        </p:nvSpPr>
        <p:spPr>
          <a:xfrm flipV="1">
            <a:off x="6700989" y="5656538"/>
            <a:ext cx="213674" cy="213674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6" name="Shape 556"/>
          <p:cNvSpPr/>
          <p:nvPr/>
        </p:nvSpPr>
        <p:spPr>
          <a:xfrm>
            <a:off x="6721277" y="3545165"/>
            <a:ext cx="444569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7" name="Shape 557"/>
          <p:cNvSpPr/>
          <p:nvPr/>
        </p:nvSpPr>
        <p:spPr>
          <a:xfrm flipV="1">
            <a:off x="6075677" y="3120265"/>
            <a:ext cx="440077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8" name="Shape 558"/>
          <p:cNvSpPr/>
          <p:nvPr/>
        </p:nvSpPr>
        <p:spPr>
          <a:xfrm flipH="1" flipV="1">
            <a:off x="5680058" y="2485777"/>
            <a:ext cx="418692" cy="825336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9" name="Shape 559"/>
          <p:cNvSpPr/>
          <p:nvPr/>
        </p:nvSpPr>
        <p:spPr>
          <a:xfrm>
            <a:off x="6554192" y="3105025"/>
            <a:ext cx="203347" cy="2082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0" name="Shape 560"/>
          <p:cNvSpPr/>
          <p:nvPr/>
        </p:nvSpPr>
        <p:spPr>
          <a:xfrm>
            <a:off x="6310079" y="4333883"/>
            <a:ext cx="203347" cy="208281"/>
          </a:xfrm>
          <a:prstGeom prst="ellipse">
            <a:avLst/>
          </a:prstGeom>
          <a:solidFill>
            <a:srgbClr val="838787"/>
          </a:solidFill>
          <a:ln w="254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cxnSp>
        <p:nvCxnSpPr>
          <p:cNvPr id="561" name="Connector 561"/>
          <p:cNvCxnSpPr>
            <a:stCxn id="559" idx="0"/>
            <a:endCxn id="560" idx="0"/>
          </p:cNvCxnSpPr>
          <p:nvPr/>
        </p:nvCxnSpPr>
        <p:spPr>
          <a:xfrm flipH="1">
            <a:off x="6411752" y="3209165"/>
            <a:ext cx="244114" cy="1228859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  <p:sp>
        <p:nvSpPr>
          <p:cNvPr id="562" name="Shape 562"/>
          <p:cNvSpPr/>
          <p:nvPr/>
        </p:nvSpPr>
        <p:spPr>
          <a:xfrm>
            <a:off x="6310079" y="5131442"/>
            <a:ext cx="203347" cy="2082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3" name="Shape 563"/>
          <p:cNvSpPr/>
          <p:nvPr/>
        </p:nvSpPr>
        <p:spPr>
          <a:xfrm>
            <a:off x="6554192" y="5578317"/>
            <a:ext cx="203347" cy="2082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4" name="Shape 564"/>
          <p:cNvSpPr/>
          <p:nvPr/>
        </p:nvSpPr>
        <p:spPr>
          <a:xfrm>
            <a:off x="6400726" y="6630775"/>
            <a:ext cx="203348" cy="2082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cxnSp>
        <p:nvCxnSpPr>
          <p:cNvPr id="565" name="Connector 565"/>
          <p:cNvCxnSpPr>
            <a:stCxn id="560" idx="0"/>
            <a:endCxn id="562" idx="0"/>
          </p:cNvCxnSpPr>
          <p:nvPr/>
        </p:nvCxnSpPr>
        <p:spPr>
          <a:xfrm>
            <a:off x="6411752" y="4438023"/>
            <a:ext cx="1" cy="797560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  <p:cxnSp>
        <p:nvCxnSpPr>
          <p:cNvPr id="566" name="Connector 566"/>
          <p:cNvCxnSpPr>
            <a:stCxn id="562" idx="0"/>
            <a:endCxn id="563" idx="0"/>
          </p:cNvCxnSpPr>
          <p:nvPr/>
        </p:nvCxnSpPr>
        <p:spPr>
          <a:xfrm>
            <a:off x="6411752" y="5235582"/>
            <a:ext cx="244114" cy="446876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  <p:cxnSp>
        <p:nvCxnSpPr>
          <p:cNvPr id="567" name="Connector 567"/>
          <p:cNvCxnSpPr>
            <a:stCxn id="564" idx="0"/>
            <a:endCxn id="563" idx="0"/>
          </p:cNvCxnSpPr>
          <p:nvPr/>
        </p:nvCxnSpPr>
        <p:spPr>
          <a:xfrm flipV="1">
            <a:off x="6502399" y="5682457"/>
            <a:ext cx="153467" cy="1052459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</p:spPr>
      </p:cxnSp>
      <p:sp>
        <p:nvSpPr>
          <p:cNvPr id="568" name="Shape 568"/>
          <p:cNvSpPr/>
          <p:nvPr/>
        </p:nvSpPr>
        <p:spPr>
          <a:xfrm>
            <a:off x="6400726" y="7888808"/>
            <a:ext cx="96521" cy="86361"/>
          </a:xfrm>
          <a:prstGeom prst="ellipse">
            <a:avLst/>
          </a:prstGeom>
          <a:ln w="254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cxnSp>
        <p:nvCxnSpPr>
          <p:cNvPr id="569" name="Connector 569"/>
          <p:cNvCxnSpPr>
            <a:stCxn id="568" idx="0"/>
            <a:endCxn id="564" idx="0"/>
          </p:cNvCxnSpPr>
          <p:nvPr/>
        </p:nvCxnSpPr>
        <p:spPr>
          <a:xfrm flipV="1">
            <a:off x="6448986" y="6734915"/>
            <a:ext cx="53414" cy="1197074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</p:spPr>
      </p:cxnSp>
      <p:sp>
        <p:nvSpPr>
          <p:cNvPr id="570" name="Shape 5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/>
        </p:nvSpPr>
        <p:spPr>
          <a:xfrm>
            <a:off x="6165526" y="6548120"/>
            <a:ext cx="96521" cy="86360"/>
          </a:xfrm>
          <a:prstGeom prst="ellipse">
            <a:avLst/>
          </a:prstGeom>
          <a:solidFill>
            <a:srgbClr val="838787"/>
          </a:solidFill>
          <a:ln w="254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3" name="Shape 573"/>
          <p:cNvSpPr/>
          <p:nvPr/>
        </p:nvSpPr>
        <p:spPr>
          <a:xfrm>
            <a:off x="5569271" y="4603457"/>
            <a:ext cx="1289032" cy="622933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4" name="Shape 574"/>
          <p:cNvSpPr/>
          <p:nvPr/>
        </p:nvSpPr>
        <p:spPr>
          <a:xfrm flipV="1">
            <a:off x="2271234" y="3157646"/>
            <a:ext cx="1" cy="1531116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5" name="Shape 575"/>
          <p:cNvSpPr/>
          <p:nvPr/>
        </p:nvSpPr>
        <p:spPr>
          <a:xfrm flipV="1">
            <a:off x="3136115" y="3394664"/>
            <a:ext cx="1" cy="1256054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6" name="Shape 576"/>
          <p:cNvSpPr/>
          <p:nvPr/>
        </p:nvSpPr>
        <p:spPr>
          <a:xfrm flipV="1">
            <a:off x="3131881" y="2266466"/>
            <a:ext cx="527710" cy="113754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7" name="Shape 577"/>
          <p:cNvSpPr/>
          <p:nvPr/>
        </p:nvSpPr>
        <p:spPr>
          <a:xfrm flipH="1" flipV="1">
            <a:off x="1858086" y="2279166"/>
            <a:ext cx="418692" cy="89201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8" name="Shape 578"/>
          <p:cNvSpPr/>
          <p:nvPr/>
        </p:nvSpPr>
        <p:spPr>
          <a:xfrm>
            <a:off x="2272597" y="3154679"/>
            <a:ext cx="860700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79" name="Shape 579"/>
          <p:cNvSpPr/>
          <p:nvPr/>
        </p:nvSpPr>
        <p:spPr>
          <a:xfrm>
            <a:off x="2272597" y="3205480"/>
            <a:ext cx="860700" cy="239969"/>
          </a:xfrm>
          <a:prstGeom prst="line">
            <a:avLst/>
          </a:prstGeom>
          <a:ln w="508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2272597" y="3256280"/>
            <a:ext cx="860700" cy="239969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1" name="Shape 581"/>
          <p:cNvSpPr/>
          <p:nvPr/>
        </p:nvSpPr>
        <p:spPr>
          <a:xfrm flipV="1">
            <a:off x="2272614" y="4033347"/>
            <a:ext cx="440077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2696349" y="4033347"/>
            <a:ext cx="444569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3" name="Shape 583"/>
          <p:cNvSpPr/>
          <p:nvPr/>
        </p:nvSpPr>
        <p:spPr>
          <a:xfrm flipV="1">
            <a:off x="5569363" y="2616329"/>
            <a:ext cx="1" cy="231264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4" name="Shape 584"/>
          <p:cNvSpPr/>
          <p:nvPr/>
        </p:nvSpPr>
        <p:spPr>
          <a:xfrm flipH="1" flipV="1">
            <a:off x="6434244" y="2853346"/>
            <a:ext cx="429355" cy="206072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5" name="Shape 585"/>
          <p:cNvSpPr/>
          <p:nvPr/>
        </p:nvSpPr>
        <p:spPr>
          <a:xfrm flipV="1">
            <a:off x="6430010" y="559879"/>
            <a:ext cx="946810" cy="230281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6" name="Shape 586"/>
          <p:cNvSpPr/>
          <p:nvPr/>
        </p:nvSpPr>
        <p:spPr>
          <a:xfrm flipV="1">
            <a:off x="5574906" y="1344867"/>
            <a:ext cx="228551" cy="128499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5570726" y="2613362"/>
            <a:ext cx="860700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8" name="Shape 588"/>
          <p:cNvSpPr/>
          <p:nvPr/>
        </p:nvSpPr>
        <p:spPr>
          <a:xfrm>
            <a:off x="5570726" y="2664162"/>
            <a:ext cx="860700" cy="239970"/>
          </a:xfrm>
          <a:prstGeom prst="line">
            <a:avLst/>
          </a:prstGeom>
          <a:ln w="508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5570726" y="2714962"/>
            <a:ext cx="860700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0" name="Shape 590"/>
          <p:cNvSpPr/>
          <p:nvPr/>
        </p:nvSpPr>
        <p:spPr>
          <a:xfrm flipV="1">
            <a:off x="5570743" y="3493282"/>
            <a:ext cx="554378" cy="176549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1" name="Shape 591"/>
          <p:cNvSpPr/>
          <p:nvPr/>
        </p:nvSpPr>
        <p:spPr>
          <a:xfrm>
            <a:off x="6426636" y="1622385"/>
            <a:ext cx="444569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2" name="Shape 592"/>
          <p:cNvSpPr/>
          <p:nvPr/>
        </p:nvSpPr>
        <p:spPr>
          <a:xfrm flipV="1">
            <a:off x="5781037" y="1197485"/>
            <a:ext cx="440078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3" name="Shape 593"/>
          <p:cNvSpPr/>
          <p:nvPr/>
        </p:nvSpPr>
        <p:spPr>
          <a:xfrm flipH="1" flipV="1">
            <a:off x="5385418" y="562997"/>
            <a:ext cx="418692" cy="825336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4" name="Shape 594"/>
          <p:cNvSpPr/>
          <p:nvPr/>
        </p:nvSpPr>
        <p:spPr>
          <a:xfrm>
            <a:off x="2269202" y="4464935"/>
            <a:ext cx="868055" cy="428200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5" name="Shape 595"/>
          <p:cNvSpPr/>
          <p:nvPr/>
        </p:nvSpPr>
        <p:spPr>
          <a:xfrm flipV="1">
            <a:off x="11138023" y="1590271"/>
            <a:ext cx="1" cy="79196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6" name="Shape 596"/>
          <p:cNvSpPr/>
          <p:nvPr/>
        </p:nvSpPr>
        <p:spPr>
          <a:xfrm flipV="1">
            <a:off x="10000587" y="1460375"/>
            <a:ext cx="1" cy="77392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7" name="Shape 597"/>
          <p:cNvSpPr/>
          <p:nvPr/>
        </p:nvSpPr>
        <p:spPr>
          <a:xfrm>
            <a:off x="10697769" y="1758434"/>
            <a:ext cx="444570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8" name="Shape 598"/>
          <p:cNvSpPr/>
          <p:nvPr/>
        </p:nvSpPr>
        <p:spPr>
          <a:xfrm flipV="1">
            <a:off x="9978167" y="1312993"/>
            <a:ext cx="440078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9" name="Shape 599"/>
          <p:cNvSpPr/>
          <p:nvPr/>
        </p:nvSpPr>
        <p:spPr>
          <a:xfrm flipH="1" flipV="1">
            <a:off x="9582548" y="678504"/>
            <a:ext cx="418692" cy="825337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0" name="Shape 600"/>
          <p:cNvSpPr/>
          <p:nvPr/>
        </p:nvSpPr>
        <p:spPr>
          <a:xfrm flipV="1">
            <a:off x="11140229" y="681607"/>
            <a:ext cx="203745" cy="927947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1" name="Shape 601"/>
          <p:cNvSpPr/>
          <p:nvPr/>
        </p:nvSpPr>
        <p:spPr>
          <a:xfrm flipV="1">
            <a:off x="9036549" y="2227398"/>
            <a:ext cx="962546" cy="254419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2" name="Shape 602"/>
          <p:cNvSpPr/>
          <p:nvPr/>
        </p:nvSpPr>
        <p:spPr>
          <a:xfrm flipH="1" flipV="1">
            <a:off x="11137669" y="2372649"/>
            <a:ext cx="557855" cy="241559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3" name="Shape 603"/>
          <p:cNvSpPr/>
          <p:nvPr/>
        </p:nvSpPr>
        <p:spPr>
          <a:xfrm>
            <a:off x="10005456" y="2170945"/>
            <a:ext cx="1125967" cy="182002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4" name="Shape 604"/>
          <p:cNvSpPr/>
          <p:nvPr/>
        </p:nvSpPr>
        <p:spPr>
          <a:xfrm>
            <a:off x="10002623" y="2228748"/>
            <a:ext cx="1157033" cy="183575"/>
          </a:xfrm>
          <a:prstGeom prst="line">
            <a:avLst/>
          </a:prstGeom>
          <a:ln w="508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5" name="Shape 605"/>
          <p:cNvSpPr/>
          <p:nvPr/>
        </p:nvSpPr>
        <p:spPr>
          <a:xfrm>
            <a:off x="9988430" y="2289775"/>
            <a:ext cx="1185410" cy="188506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6" name="Shape 606"/>
          <p:cNvSpPr/>
          <p:nvPr/>
        </p:nvSpPr>
        <p:spPr>
          <a:xfrm flipV="1">
            <a:off x="9575175" y="3151144"/>
            <a:ext cx="719478" cy="205385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7" name="Shape 607"/>
          <p:cNvSpPr/>
          <p:nvPr/>
        </p:nvSpPr>
        <p:spPr>
          <a:xfrm>
            <a:off x="10968512" y="3650677"/>
            <a:ext cx="517594" cy="203629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9036070" y="4282647"/>
            <a:ext cx="2664866" cy="1069632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9" name="Shape 609"/>
          <p:cNvSpPr/>
          <p:nvPr/>
        </p:nvSpPr>
        <p:spPr>
          <a:xfrm>
            <a:off x="6092080" y="4798083"/>
            <a:ext cx="243414" cy="2336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10" name="Shape 610"/>
          <p:cNvSpPr/>
          <p:nvPr/>
        </p:nvSpPr>
        <p:spPr>
          <a:xfrm>
            <a:off x="10446733" y="4875775"/>
            <a:ext cx="243413" cy="2336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11" name="Shape 611"/>
          <p:cNvSpPr/>
          <p:nvPr/>
        </p:nvSpPr>
        <p:spPr>
          <a:xfrm flipV="1">
            <a:off x="6409765" y="3745052"/>
            <a:ext cx="213674" cy="213674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12" name="Shape 612"/>
          <p:cNvSpPr/>
          <p:nvPr/>
        </p:nvSpPr>
        <p:spPr>
          <a:xfrm>
            <a:off x="10532879" y="6548120"/>
            <a:ext cx="96521" cy="86360"/>
          </a:xfrm>
          <a:prstGeom prst="ellipse">
            <a:avLst/>
          </a:prstGeom>
          <a:solidFill>
            <a:srgbClr val="838787"/>
          </a:solidFill>
          <a:ln w="254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cxnSp>
        <p:nvCxnSpPr>
          <p:cNvPr id="613" name="Connector 613"/>
          <p:cNvCxnSpPr>
            <a:stCxn id="609" idx="0"/>
            <a:endCxn id="572" idx="0"/>
          </p:cNvCxnSpPr>
          <p:nvPr/>
        </p:nvCxnSpPr>
        <p:spPr>
          <a:xfrm>
            <a:off x="6213786" y="4914923"/>
            <a:ext cx="1" cy="1676377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  <p:cxnSp>
        <p:nvCxnSpPr>
          <p:cNvPr id="614" name="Connector 614"/>
          <p:cNvCxnSpPr>
            <a:stCxn id="610" idx="0"/>
            <a:endCxn id="612" idx="0"/>
          </p:cNvCxnSpPr>
          <p:nvPr/>
        </p:nvCxnSpPr>
        <p:spPr>
          <a:xfrm>
            <a:off x="10568439" y="4992615"/>
            <a:ext cx="12701" cy="1598685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  <p:sp>
        <p:nvSpPr>
          <p:cNvPr id="615" name="Shape 615"/>
          <p:cNvSpPr/>
          <p:nvPr/>
        </p:nvSpPr>
        <p:spPr>
          <a:xfrm>
            <a:off x="2319966" y="4029550"/>
            <a:ext cx="96521" cy="86361"/>
          </a:xfrm>
          <a:prstGeom prst="ellipse">
            <a:avLst/>
          </a:prstGeom>
          <a:solidFill>
            <a:srgbClr val="838787"/>
          </a:solidFill>
          <a:ln w="254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616" name="prensa1.png"/>
          <p:cNvPicPr>
            <a:picLocks noChangeAspect="1"/>
          </p:cNvPicPr>
          <p:nvPr/>
        </p:nvPicPr>
        <p:blipFill>
          <a:blip r:embed="rId2">
            <a:extLst/>
          </a:blip>
          <a:srcRect l="0" t="12515" r="0" b="12515"/>
          <a:stretch>
            <a:fillRect/>
          </a:stretch>
        </p:blipFill>
        <p:spPr>
          <a:xfrm>
            <a:off x="4611999" y="6740101"/>
            <a:ext cx="3203541" cy="2134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prensa6.png"/>
          <p:cNvPicPr>
            <a:picLocks noChangeAspect="1"/>
          </p:cNvPicPr>
          <p:nvPr/>
        </p:nvPicPr>
        <p:blipFill>
          <a:blip r:embed="rId3">
            <a:extLst/>
          </a:blip>
          <a:srcRect l="0" t="13617" r="0" b="13617"/>
          <a:stretch>
            <a:fillRect/>
          </a:stretch>
        </p:blipFill>
        <p:spPr>
          <a:xfrm>
            <a:off x="8979351" y="6740101"/>
            <a:ext cx="3203542" cy="2134838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Shape 61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3" name="Shape 623"/>
          <p:cNvSpPr/>
          <p:nvPr/>
        </p:nvSpPr>
        <p:spPr>
          <a:xfrm>
            <a:off x="3256280" y="3743960"/>
            <a:ext cx="6492240" cy="2265680"/>
          </a:xfrm>
          <a:prstGeom prst="roundRect">
            <a:avLst>
              <a:gd name="adj" fmla="val 30269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24" name="Shape 624"/>
          <p:cNvSpPr/>
          <p:nvPr/>
        </p:nvSpPr>
        <p:spPr>
          <a:xfrm>
            <a:off x="4838191" y="6269990"/>
            <a:ext cx="332841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CAPTACIÓN DE USUARIOS</a:t>
            </a:r>
          </a:p>
        </p:txBody>
      </p:sp>
      <p:sp>
        <p:nvSpPr>
          <p:cNvPr id="625" name="Shape 625"/>
          <p:cNvSpPr/>
          <p:nvPr/>
        </p:nvSpPr>
        <p:spPr>
          <a:xfrm>
            <a:off x="3507105" y="4030980"/>
            <a:ext cx="2708910" cy="159512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cAPTURA DE MEDIOS DE PRENSA</a:t>
            </a:r>
          </a:p>
        </p:txBody>
      </p:sp>
      <p:sp>
        <p:nvSpPr>
          <p:cNvPr id="626" name="Shape 626"/>
          <p:cNvSpPr/>
          <p:nvPr/>
        </p:nvSpPr>
        <p:spPr>
          <a:xfrm>
            <a:off x="6788785" y="4030980"/>
            <a:ext cx="2708910" cy="159512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captura de seguidores de los medios de prensa</a:t>
            </a:r>
          </a:p>
        </p:txBody>
      </p:sp>
      <p:cxnSp>
        <p:nvCxnSpPr>
          <p:cNvPr id="627" name="Connector 627"/>
          <p:cNvCxnSpPr>
            <a:stCxn id="625" idx="0"/>
            <a:endCxn id="626" idx="0"/>
          </p:cNvCxnSpPr>
          <p:nvPr/>
        </p:nvCxnSpPr>
        <p:spPr>
          <a:xfrm>
            <a:off x="4861559" y="4828540"/>
            <a:ext cx="3281681" cy="1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822829" y="1267156"/>
            <a:ext cx="6807200" cy="6586826"/>
          </a:xfrm>
          <a:prstGeom prst="roundRect">
            <a:avLst>
              <a:gd name="adj" fmla="val 12340"/>
            </a:avLst>
          </a:prstGeom>
          <a:solidFill>
            <a:schemeClr val="accent1"/>
          </a:solidFill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30" name="Shape 630"/>
          <p:cNvSpPr/>
          <p:nvPr/>
        </p:nvSpPr>
        <p:spPr>
          <a:xfrm>
            <a:off x="8991469" y="1680946"/>
            <a:ext cx="3125232" cy="4707226"/>
          </a:xfrm>
          <a:prstGeom prst="roundRect">
            <a:avLst>
              <a:gd name="adj" fmla="val 23519"/>
            </a:avLst>
          </a:prstGeom>
          <a:solidFill>
            <a:schemeClr val="accent1"/>
          </a:solidFill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52" name="Shape 652"/>
          <p:cNvSpPr/>
          <p:nvPr/>
        </p:nvSpPr>
        <p:spPr>
          <a:xfrm>
            <a:off x="2036233" y="2824676"/>
            <a:ext cx="3168636" cy="1683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43" fill="norm" stroke="1" extrusionOk="0">
                <a:moveTo>
                  <a:pt x="21600" y="18143"/>
                </a:moveTo>
                <a:cubicBezTo>
                  <a:pt x="12431" y="1868"/>
                  <a:pt x="5231" y="-3457"/>
                  <a:pt x="0" y="2167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32" name="Shape 632"/>
          <p:cNvSpPr/>
          <p:nvPr/>
        </p:nvSpPr>
        <p:spPr>
          <a:xfrm>
            <a:off x="913330" y="2582876"/>
            <a:ext cx="2143047" cy="941735"/>
          </a:xfrm>
          <a:prstGeom prst="roundRect">
            <a:avLst>
              <a:gd name="adj" fmla="val 2022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53" name="Shape 653"/>
          <p:cNvSpPr/>
          <p:nvPr/>
        </p:nvSpPr>
        <p:spPr>
          <a:xfrm>
            <a:off x="2175764" y="4577422"/>
            <a:ext cx="1928223" cy="172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34" name="Shape 634"/>
          <p:cNvSpPr/>
          <p:nvPr/>
        </p:nvSpPr>
        <p:spPr>
          <a:xfrm>
            <a:off x="1072636" y="4089702"/>
            <a:ext cx="1824435" cy="941735"/>
          </a:xfrm>
          <a:prstGeom prst="roundRect">
            <a:avLst>
              <a:gd name="adj" fmla="val 20229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35" name="Shape 635"/>
          <p:cNvSpPr/>
          <p:nvPr/>
        </p:nvSpPr>
        <p:spPr>
          <a:xfrm>
            <a:off x="1180918" y="5655309"/>
            <a:ext cx="1536751" cy="118872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36" name="Shape 636"/>
          <p:cNvSpPr/>
          <p:nvPr>
            <p:ph type="sldNum" sz="quarter" idx="2"/>
          </p:nvPr>
        </p:nvSpPr>
        <p:spPr>
          <a:xfrm>
            <a:off x="127000" y="9169400"/>
            <a:ext cx="406897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7" name="Shape 637"/>
          <p:cNvSpPr/>
          <p:nvPr/>
        </p:nvSpPr>
        <p:spPr>
          <a:xfrm>
            <a:off x="4100038" y="4508500"/>
            <a:ext cx="2843545" cy="736601"/>
          </a:xfrm>
          <a:prstGeom prst="roundRect">
            <a:avLst>
              <a:gd name="adj" fmla="val 36034"/>
            </a:avLst>
          </a:prstGeom>
          <a:solidFill>
            <a:schemeClr val="accent1">
              <a:hueOff val="104794"/>
              <a:lumOff val="-84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/>
          <a:p>
            <a:pPr lvl="2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Lista de medios</a:t>
            </a:r>
          </a:p>
        </p:txBody>
      </p:sp>
      <p:pic>
        <p:nvPicPr>
          <p:cNvPr id="638" name="anp.png"/>
          <p:cNvPicPr>
            <a:picLocks noChangeAspect="1"/>
          </p:cNvPicPr>
          <p:nvPr/>
        </p:nvPicPr>
        <p:blipFill>
          <a:blip r:embed="rId2">
            <a:extLst/>
          </a:blip>
          <a:srcRect l="0" t="28421" r="0" b="28421"/>
          <a:stretch>
            <a:fillRect/>
          </a:stretch>
        </p:blipFill>
        <p:spPr>
          <a:xfrm>
            <a:off x="1072636" y="4166869"/>
            <a:ext cx="1824628" cy="787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LOGO ANARCICH 2010.png"/>
          <p:cNvPicPr>
            <a:picLocks noChangeAspect="1"/>
          </p:cNvPicPr>
          <p:nvPr/>
        </p:nvPicPr>
        <p:blipFill>
          <a:blip r:embed="rId3">
            <a:extLst/>
          </a:blip>
          <a:srcRect l="0" t="2403" r="0" b="2403"/>
          <a:stretch>
            <a:fillRect/>
          </a:stretch>
        </p:blipFill>
        <p:spPr>
          <a:xfrm>
            <a:off x="1072636" y="5518149"/>
            <a:ext cx="1824628" cy="1295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logo_archi-web-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7965" y="2729229"/>
            <a:ext cx="2062612" cy="73664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41" name="Connector 641"/>
          <p:cNvCxnSpPr>
            <a:stCxn id="637" idx="0"/>
            <a:endCxn id="635" idx="0"/>
          </p:cNvCxnSpPr>
          <p:nvPr/>
        </p:nvCxnSpPr>
        <p:spPr>
          <a:xfrm flipH="1">
            <a:off x="1949293" y="4876800"/>
            <a:ext cx="3572518" cy="1372870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</p:spPr>
      </p:cxnSp>
      <p:pic>
        <p:nvPicPr>
          <p:cNvPr id="642" name="cloud_tweets-512.png"/>
          <p:cNvPicPr>
            <a:picLocks noChangeAspect="1"/>
          </p:cNvPicPr>
          <p:nvPr/>
        </p:nvPicPr>
        <p:blipFill>
          <a:blip r:embed="rId5">
            <a:extLst/>
          </a:blip>
          <a:srcRect l="0" t="10046" r="0" b="0"/>
          <a:stretch>
            <a:fillRect/>
          </a:stretch>
        </p:blipFill>
        <p:spPr>
          <a:xfrm>
            <a:off x="9641748" y="2025101"/>
            <a:ext cx="1824628" cy="1641318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9522606" y="4145280"/>
            <a:ext cx="2062957" cy="1463040"/>
          </a:xfrm>
          <a:prstGeom prst="roundRect">
            <a:avLst>
              <a:gd name="adj" fmla="val 14723"/>
            </a:avLst>
          </a:prstGeom>
          <a:solidFill>
            <a:schemeClr val="accent1">
              <a:hueOff val="104794"/>
              <a:lumOff val="-84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Lista de seguidores de los medios</a:t>
            </a:r>
          </a:p>
        </p:txBody>
      </p:sp>
      <p:sp>
        <p:nvSpPr>
          <p:cNvPr id="654" name="Shape 654"/>
          <p:cNvSpPr/>
          <p:nvPr/>
        </p:nvSpPr>
        <p:spPr>
          <a:xfrm>
            <a:off x="10552857" y="3418685"/>
            <a:ext cx="613" cy="726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55" name="Shape 655"/>
          <p:cNvSpPr/>
          <p:nvPr/>
        </p:nvSpPr>
        <p:spPr>
          <a:xfrm>
            <a:off x="5520583" y="3418685"/>
            <a:ext cx="918" cy="1089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pic>
        <p:nvPicPr>
          <p:cNvPr id="646" name="cloud_tweets-512.png"/>
          <p:cNvPicPr>
            <a:picLocks noChangeAspect="1"/>
          </p:cNvPicPr>
          <p:nvPr/>
        </p:nvPicPr>
        <p:blipFill>
          <a:blip r:embed="rId5">
            <a:extLst/>
          </a:blip>
          <a:srcRect l="0" t="10046" r="0" b="0"/>
          <a:stretch>
            <a:fillRect/>
          </a:stretch>
        </p:blipFill>
        <p:spPr>
          <a:xfrm>
            <a:off x="4609474" y="2025101"/>
            <a:ext cx="1824628" cy="164131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47" name="Connector 647"/>
          <p:cNvCxnSpPr>
            <a:stCxn id="637" idx="0"/>
            <a:endCxn id="643" idx="0"/>
          </p:cNvCxnSpPr>
          <p:nvPr/>
        </p:nvCxnSpPr>
        <p:spPr>
          <a:xfrm>
            <a:off x="5521810" y="4876800"/>
            <a:ext cx="5032275" cy="1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  <p:sp>
        <p:nvSpPr>
          <p:cNvPr id="648" name="Shape 648"/>
          <p:cNvSpPr/>
          <p:nvPr/>
        </p:nvSpPr>
        <p:spPr>
          <a:xfrm>
            <a:off x="2270069" y="7980982"/>
            <a:ext cx="3668879" cy="462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cAPTURA DE MEDIOS DE PRENSA</a:t>
            </a:r>
          </a:p>
        </p:txBody>
      </p:sp>
      <p:sp>
        <p:nvSpPr>
          <p:cNvPr id="649" name="Shape 649"/>
          <p:cNvSpPr/>
          <p:nvPr/>
        </p:nvSpPr>
        <p:spPr>
          <a:xfrm>
            <a:off x="8857618" y="6519186"/>
            <a:ext cx="3392933" cy="821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captura de seguidores de 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los medios de prensa</a:t>
            </a:r>
          </a:p>
        </p:txBody>
      </p:sp>
      <p:sp>
        <p:nvSpPr>
          <p:cNvPr id="650" name="Shape 650"/>
          <p:cNvSpPr/>
          <p:nvPr/>
        </p:nvSpPr>
        <p:spPr>
          <a:xfrm>
            <a:off x="634999" y="1041400"/>
            <a:ext cx="11734801" cy="7508240"/>
          </a:xfrm>
          <a:prstGeom prst="roundRect">
            <a:avLst>
              <a:gd name="adj" fmla="val 12450"/>
            </a:avLst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51" name="Shape 651"/>
          <p:cNvSpPr/>
          <p:nvPr/>
        </p:nvSpPr>
        <p:spPr>
          <a:xfrm>
            <a:off x="4838191" y="488950"/>
            <a:ext cx="332841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CAPTACIÓN DE USUARIOS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7850" y="-15783"/>
            <a:ext cx="14683843" cy="9785304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>
            <p:ph type="sldNum" sz="quarter" idx="2"/>
          </p:nvPr>
        </p:nvSpPr>
        <p:spPr>
          <a:xfrm>
            <a:off x="126999" y="9164319"/>
            <a:ext cx="246585" cy="4622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cap="all" sz="28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0f1c4d4075a2312b830f6a706700d702.jpg"/>
          <p:cNvPicPr>
            <a:picLocks noChangeAspect="1"/>
          </p:cNvPicPr>
          <p:nvPr/>
        </p:nvPicPr>
        <p:blipFill>
          <a:blip r:embed="rId2">
            <a:extLst/>
          </a:blip>
          <a:srcRect l="7718" t="0" r="7718" b="0"/>
          <a:stretch>
            <a:fillRect/>
          </a:stretch>
        </p:blipFill>
        <p:spPr>
          <a:xfrm>
            <a:off x="-1458030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grpSp>
        <p:nvGrpSpPr>
          <p:cNvPr id="183" name="Group 183"/>
          <p:cNvGrpSpPr/>
          <p:nvPr/>
        </p:nvGrpSpPr>
        <p:grpSpPr>
          <a:xfrm>
            <a:off x="9776046" y="7339590"/>
            <a:ext cx="1742752" cy="1737560"/>
            <a:chOff x="0" y="0"/>
            <a:chExt cx="1742750" cy="1737558"/>
          </a:xfrm>
        </p:grpSpPr>
        <p:sp>
          <p:nvSpPr>
            <p:cNvPr id="174" name="Shape 174"/>
            <p:cNvSpPr/>
            <p:nvPr/>
          </p:nvSpPr>
          <p:spPr>
            <a:xfrm>
              <a:off x="0" y="0"/>
              <a:ext cx="1742751" cy="1737559"/>
            </a:xfrm>
            <a:prstGeom prst="ellipse">
              <a:avLst/>
            </a:prstGeom>
            <a:solidFill>
              <a:srgbClr val="838787"/>
            </a:solidFill>
            <a:ln w="254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669082" y="121870"/>
              <a:ext cx="40458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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705367" y="1236586"/>
              <a:ext cx="332016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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687225" y="477470"/>
              <a:ext cx="368301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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246631" y="477470"/>
              <a:ext cx="380094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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243456" y="883870"/>
              <a:ext cx="386444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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696297" y="883870"/>
              <a:ext cx="350158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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1116091" y="477470"/>
              <a:ext cx="40458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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1161449" y="883870"/>
              <a:ext cx="313872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</a:t>
              </a:r>
            </a:p>
          </p:txBody>
        </p:sp>
      </p:grpSp>
      <p:pic>
        <p:nvPicPr>
          <p:cNvPr id="18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6290" y="96743"/>
            <a:ext cx="3110360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4130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86" name="20140201_map509.jpg"/>
          <p:cNvPicPr>
            <a:picLocks noChangeAspect="1"/>
          </p:cNvPicPr>
          <p:nvPr/>
        </p:nvPicPr>
        <p:blipFill>
          <a:blip r:embed="rId5">
            <a:extLst/>
          </a:blip>
          <a:srcRect l="7756" t="0" r="7756" b="0"/>
          <a:stretch>
            <a:fillRect/>
          </a:stretch>
        </p:blipFill>
        <p:spPr>
          <a:xfrm>
            <a:off x="8385234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8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97394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8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58030" y="233704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4130" y="233704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90" name="syria-noor-007-954d5a6d6aa7a9713d96a27814a5b9df0b5c97a7.jpg"/>
          <p:cNvPicPr>
            <a:picLocks noChangeAspect="1"/>
          </p:cNvPicPr>
          <p:nvPr/>
        </p:nvPicPr>
        <p:blipFill>
          <a:blip r:embed="rId6">
            <a:extLst/>
          </a:blip>
          <a:srcRect l="0" t="20" r="0" b="20"/>
          <a:stretch>
            <a:fillRect/>
          </a:stretch>
        </p:blipFill>
        <p:spPr>
          <a:xfrm>
            <a:off x="-1458030" y="2337069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91" name="62676520100496640360no.jpg"/>
          <p:cNvPicPr>
            <a:picLocks noChangeAspect="1"/>
          </p:cNvPicPr>
          <p:nvPr/>
        </p:nvPicPr>
        <p:blipFill>
          <a:blip r:embed="rId7">
            <a:extLst/>
          </a:blip>
          <a:srcRect l="9023" t="0" r="9023" b="0"/>
          <a:stretch>
            <a:fillRect/>
          </a:stretch>
        </p:blipFill>
        <p:spPr>
          <a:xfrm>
            <a:off x="5166290" y="2337046"/>
            <a:ext cx="3110360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92" name="1395741139207.cached.jpg"/>
          <p:cNvPicPr>
            <a:picLocks noChangeAspect="1"/>
          </p:cNvPicPr>
          <p:nvPr/>
        </p:nvPicPr>
        <p:blipFill>
          <a:blip r:embed="rId8">
            <a:extLst/>
          </a:blip>
          <a:srcRect l="0" t="7" r="0" b="7"/>
          <a:stretch>
            <a:fillRect/>
          </a:stretch>
        </p:blipFill>
        <p:spPr>
          <a:xfrm>
            <a:off x="1854130" y="2337069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93" name="obama_0.jpg"/>
          <p:cNvPicPr>
            <a:picLocks noChangeAspect="1"/>
          </p:cNvPicPr>
          <p:nvPr/>
        </p:nvPicPr>
        <p:blipFill>
          <a:blip r:embed="rId9">
            <a:extLst/>
          </a:blip>
          <a:srcRect l="7809" t="0" r="7809" b="0"/>
          <a:stretch>
            <a:fillRect/>
          </a:stretch>
        </p:blipFill>
        <p:spPr>
          <a:xfrm>
            <a:off x="8385234" y="2337069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94" name="syria-noor-007-954d5a6d6aa7a9713d96a27814a5b9df0b5c97a7.jpg"/>
          <p:cNvPicPr>
            <a:picLocks noChangeAspect="1"/>
          </p:cNvPicPr>
          <p:nvPr/>
        </p:nvPicPr>
        <p:blipFill>
          <a:blip r:embed="rId6">
            <a:extLst/>
          </a:blip>
          <a:srcRect l="0" t="20" r="0" b="20"/>
          <a:stretch>
            <a:fillRect/>
          </a:stretch>
        </p:blipFill>
        <p:spPr>
          <a:xfrm>
            <a:off x="11697394" y="2337069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9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58030" y="4570100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9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4130" y="4570100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97" name="syria-fighting-town.jpg"/>
          <p:cNvPicPr>
            <a:picLocks noChangeAspect="1"/>
          </p:cNvPicPr>
          <p:nvPr/>
        </p:nvPicPr>
        <p:blipFill>
          <a:blip r:embed="rId10">
            <a:extLst/>
          </a:blip>
          <a:srcRect l="0" t="31" r="0" b="31"/>
          <a:stretch>
            <a:fillRect/>
          </a:stretch>
        </p:blipFill>
        <p:spPr>
          <a:xfrm>
            <a:off x="-1458030" y="4570123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9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6290" y="4570100"/>
            <a:ext cx="3110360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199" name="syria-image2.jpg"/>
          <p:cNvPicPr>
            <a:picLocks noChangeAspect="1"/>
          </p:cNvPicPr>
          <p:nvPr/>
        </p:nvPicPr>
        <p:blipFill>
          <a:blip r:embed="rId11">
            <a:extLst/>
          </a:blip>
          <a:srcRect l="0" t="879" r="0" b="879"/>
          <a:stretch>
            <a:fillRect/>
          </a:stretch>
        </p:blipFill>
        <p:spPr>
          <a:xfrm>
            <a:off x="1854130" y="4570123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00" name="Syria-children.jpg"/>
          <p:cNvPicPr>
            <a:picLocks noChangeAspect="1"/>
          </p:cNvPicPr>
          <p:nvPr/>
        </p:nvPicPr>
        <p:blipFill>
          <a:blip r:embed="rId12">
            <a:extLst/>
          </a:blip>
          <a:srcRect l="7795" t="0" r="7795" b="0"/>
          <a:stretch>
            <a:fillRect/>
          </a:stretch>
        </p:blipFill>
        <p:spPr>
          <a:xfrm>
            <a:off x="8385234" y="4570123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0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97394" y="4570123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0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58030" y="6815854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4130" y="6815854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04" name="w3-syrexecute-a-20140117.jpg"/>
          <p:cNvPicPr>
            <a:picLocks noChangeAspect="1"/>
          </p:cNvPicPr>
          <p:nvPr/>
        </p:nvPicPr>
        <p:blipFill>
          <a:blip r:embed="rId13">
            <a:extLst/>
          </a:blip>
          <a:srcRect l="0" t="26" r="0" b="26"/>
          <a:stretch>
            <a:fillRect/>
          </a:stretch>
        </p:blipFill>
        <p:spPr>
          <a:xfrm>
            <a:off x="-1458030" y="6815877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05" name="Shelled-buildings-in-Alep-008.jpg"/>
          <p:cNvPicPr>
            <a:picLocks noChangeAspect="1"/>
          </p:cNvPicPr>
          <p:nvPr/>
        </p:nvPicPr>
        <p:blipFill>
          <a:blip r:embed="rId14">
            <a:extLst/>
          </a:blip>
          <a:srcRect l="6291" t="0" r="6291" b="0"/>
          <a:stretch>
            <a:fillRect/>
          </a:stretch>
        </p:blipFill>
        <p:spPr>
          <a:xfrm>
            <a:off x="5166290" y="6815854"/>
            <a:ext cx="3110360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06" name="syria_01_wide-b6c3b88b2988384753bccc0bad8cf08c8d062465-s900-c85.jpg"/>
          <p:cNvPicPr>
            <a:picLocks noChangeAspect="1"/>
          </p:cNvPicPr>
          <p:nvPr/>
        </p:nvPicPr>
        <p:blipFill>
          <a:blip r:embed="rId15">
            <a:extLst/>
          </a:blip>
          <a:srcRect l="7983" t="0" r="7983" b="0"/>
          <a:stretch>
            <a:fillRect/>
          </a:stretch>
        </p:blipFill>
        <p:spPr>
          <a:xfrm>
            <a:off x="1854130" y="6815877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0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458030" y="9061631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0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4130" y="9061631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09" name="Free-Syrian-Army-soldiers-008.jpg"/>
          <p:cNvPicPr>
            <a:picLocks noChangeAspect="1"/>
          </p:cNvPicPr>
          <p:nvPr/>
        </p:nvPicPr>
        <p:blipFill>
          <a:blip r:embed="rId16">
            <a:extLst/>
          </a:blip>
          <a:srcRect l="4981" t="0" r="4981" b="0"/>
          <a:stretch>
            <a:fillRect/>
          </a:stretch>
        </p:blipFill>
        <p:spPr>
          <a:xfrm>
            <a:off x="-1458030" y="9061654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6290" y="9061631"/>
            <a:ext cx="3110360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11" name="Mideast-Syria-War-Ana_Horo.jpg"/>
          <p:cNvPicPr>
            <a:picLocks noChangeAspect="1"/>
          </p:cNvPicPr>
          <p:nvPr/>
        </p:nvPicPr>
        <p:blipFill>
          <a:blip r:embed="rId17">
            <a:extLst/>
          </a:blip>
          <a:srcRect l="0" t="3641" r="0" b="3641"/>
          <a:stretch>
            <a:fillRect/>
          </a:stretch>
        </p:blipFill>
        <p:spPr>
          <a:xfrm>
            <a:off x="1854130" y="9061654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sp>
        <p:nvSpPr>
          <p:cNvPr id="212" name="Shape 212"/>
          <p:cNvSpPr/>
          <p:nvPr>
            <p:ph type="sldNum" sz="quarter" idx="2"/>
          </p:nvPr>
        </p:nvSpPr>
        <p:spPr>
          <a:xfrm>
            <a:off x="260965" y="9164319"/>
            <a:ext cx="2777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w3-syrexecute-a-20140117.jpg"/>
          <p:cNvPicPr>
            <a:picLocks noChangeAspect="1"/>
          </p:cNvPicPr>
          <p:nvPr/>
        </p:nvPicPr>
        <p:blipFill>
          <a:blip r:embed="rId2">
            <a:extLst/>
          </a:blip>
          <a:srcRect l="0" t="26" r="0" b="26"/>
          <a:stretch>
            <a:fillRect/>
          </a:stretch>
        </p:blipFill>
        <p:spPr>
          <a:xfrm>
            <a:off x="-1521530" y="6820432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15" name="Free-Syrian-Army-soldiers-008.jpg"/>
          <p:cNvPicPr>
            <a:picLocks noChangeAspect="1"/>
          </p:cNvPicPr>
          <p:nvPr/>
        </p:nvPicPr>
        <p:blipFill>
          <a:blip r:embed="rId3">
            <a:extLst/>
          </a:blip>
          <a:srcRect l="4981" t="0" r="4981" b="0"/>
          <a:stretch>
            <a:fillRect/>
          </a:stretch>
        </p:blipFill>
        <p:spPr>
          <a:xfrm>
            <a:off x="-1521530" y="9061654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16" name="RTR354QJ.jpg"/>
          <p:cNvPicPr>
            <a:picLocks noChangeAspect="1"/>
          </p:cNvPicPr>
          <p:nvPr/>
        </p:nvPicPr>
        <p:blipFill>
          <a:blip r:embed="rId4">
            <a:extLst/>
          </a:blip>
          <a:srcRect l="0" t="1512" r="0" b="1512"/>
          <a:stretch>
            <a:fillRect/>
          </a:stretch>
        </p:blipFill>
        <p:spPr>
          <a:xfrm>
            <a:off x="11697394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sp>
        <p:nvSpPr>
          <p:cNvPr id="217" name="Shape 217"/>
          <p:cNvSpPr/>
          <p:nvPr>
            <p:ph type="sldNum" sz="quarter" idx="2"/>
          </p:nvPr>
        </p:nvSpPr>
        <p:spPr>
          <a:xfrm>
            <a:off x="278080" y="9164319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8" name="0f1c4d4075a2312b830f6a706700d702.jpg"/>
          <p:cNvPicPr>
            <a:picLocks noChangeAspect="1"/>
          </p:cNvPicPr>
          <p:nvPr/>
        </p:nvPicPr>
        <p:blipFill>
          <a:blip r:embed="rId5">
            <a:extLst/>
          </a:blip>
          <a:srcRect l="7718" t="0" r="7718" b="0"/>
          <a:stretch>
            <a:fillRect/>
          </a:stretch>
        </p:blipFill>
        <p:spPr>
          <a:xfrm>
            <a:off x="-1521530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19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83201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20" name="20140201_map509.jpg"/>
          <p:cNvPicPr>
            <a:picLocks noChangeAspect="1"/>
          </p:cNvPicPr>
          <p:nvPr/>
        </p:nvPicPr>
        <p:blipFill>
          <a:blip r:embed="rId7">
            <a:extLst/>
          </a:blip>
          <a:srcRect l="7756" t="0" r="7756" b="0"/>
          <a:stretch>
            <a:fillRect/>
          </a:stretch>
        </p:blipFill>
        <p:spPr>
          <a:xfrm>
            <a:off x="8392663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21" name="syria-noor-007-954d5a6d6aa7a9713d96a27814a5b9df0b5c97a7.jpg"/>
          <p:cNvPicPr>
            <a:picLocks noChangeAspect="1"/>
          </p:cNvPicPr>
          <p:nvPr/>
        </p:nvPicPr>
        <p:blipFill>
          <a:blip r:embed="rId8">
            <a:extLst/>
          </a:blip>
          <a:srcRect l="0" t="20" r="0" b="20"/>
          <a:stretch>
            <a:fillRect/>
          </a:stretch>
        </p:blipFill>
        <p:spPr>
          <a:xfrm>
            <a:off x="-1521530" y="233798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22" name="1395741139207.cached.jpg"/>
          <p:cNvPicPr>
            <a:picLocks noChangeAspect="1"/>
          </p:cNvPicPr>
          <p:nvPr/>
        </p:nvPicPr>
        <p:blipFill>
          <a:blip r:embed="rId9">
            <a:extLst/>
          </a:blip>
          <a:srcRect l="0" t="7" r="0" b="7"/>
          <a:stretch>
            <a:fillRect/>
          </a:stretch>
        </p:blipFill>
        <p:spPr>
          <a:xfrm>
            <a:off x="1790630" y="233798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23" name="obama_0.jpg"/>
          <p:cNvPicPr>
            <a:picLocks noChangeAspect="1"/>
          </p:cNvPicPr>
          <p:nvPr/>
        </p:nvPicPr>
        <p:blipFill>
          <a:blip r:embed="rId10">
            <a:extLst/>
          </a:blip>
          <a:srcRect l="7809" t="0" r="7809" b="0"/>
          <a:stretch>
            <a:fillRect/>
          </a:stretch>
        </p:blipFill>
        <p:spPr>
          <a:xfrm>
            <a:off x="8385234" y="2333439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24" name="syria-noor-007-954d5a6d6aa7a9713d96a27814a5b9df0b5c97a7.jpg"/>
          <p:cNvPicPr>
            <a:picLocks noChangeAspect="1"/>
          </p:cNvPicPr>
          <p:nvPr/>
        </p:nvPicPr>
        <p:blipFill>
          <a:blip r:embed="rId8">
            <a:extLst/>
          </a:blip>
          <a:srcRect l="37423" t="20" r="0" b="20"/>
          <a:stretch>
            <a:fillRect/>
          </a:stretch>
        </p:blipFill>
        <p:spPr>
          <a:xfrm>
            <a:off x="11697394" y="2333439"/>
            <a:ext cx="200466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25" name="syria-fighting-town.jpg"/>
          <p:cNvPicPr>
            <a:picLocks noChangeAspect="1"/>
          </p:cNvPicPr>
          <p:nvPr/>
        </p:nvPicPr>
        <p:blipFill>
          <a:blip r:embed="rId11">
            <a:extLst/>
          </a:blip>
          <a:srcRect l="0" t="31" r="0" b="31"/>
          <a:stretch>
            <a:fillRect/>
          </a:stretch>
        </p:blipFill>
        <p:spPr>
          <a:xfrm>
            <a:off x="-1521530" y="4579210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26" name="syria-image2.jpg"/>
          <p:cNvPicPr>
            <a:picLocks noChangeAspect="1"/>
          </p:cNvPicPr>
          <p:nvPr/>
        </p:nvPicPr>
        <p:blipFill>
          <a:blip r:embed="rId12">
            <a:extLst/>
          </a:blip>
          <a:srcRect l="0" t="879" r="0" b="879"/>
          <a:stretch>
            <a:fillRect/>
          </a:stretch>
        </p:blipFill>
        <p:spPr>
          <a:xfrm>
            <a:off x="1790630" y="4579210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27" name="62676520100496640360no.jpg"/>
          <p:cNvPicPr>
            <a:picLocks noChangeAspect="1"/>
          </p:cNvPicPr>
          <p:nvPr/>
        </p:nvPicPr>
        <p:blipFill>
          <a:blip r:embed="rId13">
            <a:extLst/>
          </a:blip>
          <a:srcRect l="22786" t="0" r="0" b="0"/>
          <a:stretch>
            <a:fillRect/>
          </a:stretch>
        </p:blipFill>
        <p:spPr>
          <a:xfrm>
            <a:off x="11697394" y="6806785"/>
            <a:ext cx="2930444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28" name="syrian-army-soldiers-hang.jpg"/>
          <p:cNvPicPr>
            <a:picLocks noChangeAspect="1"/>
          </p:cNvPicPr>
          <p:nvPr/>
        </p:nvPicPr>
        <p:blipFill>
          <a:blip r:embed="rId14">
            <a:extLst/>
          </a:blip>
          <a:srcRect l="19701" t="0" r="0" b="0"/>
          <a:stretch>
            <a:fillRect/>
          </a:stretch>
        </p:blipFill>
        <p:spPr>
          <a:xfrm>
            <a:off x="11697394" y="4570123"/>
            <a:ext cx="2656442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29" name="syria_01_wide-b6c3b88b2988384753bccc0bad8cf08c8d062465-s900-c85.jpg"/>
          <p:cNvPicPr>
            <a:picLocks noChangeAspect="1"/>
          </p:cNvPicPr>
          <p:nvPr/>
        </p:nvPicPr>
        <p:blipFill>
          <a:blip r:embed="rId15">
            <a:extLst/>
          </a:blip>
          <a:srcRect l="7983" t="0" r="7983" b="0"/>
          <a:stretch>
            <a:fillRect/>
          </a:stretch>
        </p:blipFill>
        <p:spPr>
          <a:xfrm>
            <a:off x="1790630" y="6820432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30" name="Mideast-Syria-War-Ana_Horo.jpg"/>
          <p:cNvPicPr>
            <a:picLocks noChangeAspect="1"/>
          </p:cNvPicPr>
          <p:nvPr/>
        </p:nvPicPr>
        <p:blipFill>
          <a:blip r:embed="rId16">
            <a:extLst/>
          </a:blip>
          <a:srcRect l="0" t="3641" r="0" b="3641"/>
          <a:stretch>
            <a:fillRect/>
          </a:stretch>
        </p:blipFill>
        <p:spPr>
          <a:xfrm>
            <a:off x="1790630" y="9061654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31" name="ER.jpg"/>
          <p:cNvPicPr>
            <a:picLocks noChangeAspect="1"/>
          </p:cNvPicPr>
          <p:nvPr/>
        </p:nvPicPr>
        <p:blipFill>
          <a:blip r:embed="rId17">
            <a:extLst/>
          </a:blip>
          <a:srcRect l="2393" t="0" r="2393" b="0"/>
          <a:stretch>
            <a:fillRect/>
          </a:stretch>
        </p:blipFill>
        <p:spPr>
          <a:xfrm>
            <a:off x="8385234" y="4570100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32" name="o-SYRIA-MAP-facebook.jpg"/>
          <p:cNvPicPr>
            <a:picLocks noChangeAspect="1"/>
          </p:cNvPicPr>
          <p:nvPr/>
        </p:nvPicPr>
        <p:blipFill>
          <a:blip r:embed="rId18">
            <a:extLst/>
          </a:blip>
          <a:srcRect l="28" t="0" r="28" b="0"/>
          <a:stretch>
            <a:fillRect/>
          </a:stretch>
        </p:blipFill>
        <p:spPr>
          <a:xfrm>
            <a:off x="8385234" y="6806785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33" name="Syria-children.jpg"/>
          <p:cNvPicPr>
            <a:picLocks noChangeAspect="1"/>
          </p:cNvPicPr>
          <p:nvPr/>
        </p:nvPicPr>
        <p:blipFill>
          <a:blip r:embed="rId19">
            <a:extLst/>
          </a:blip>
          <a:srcRect l="7795" t="0" r="7795" b="0"/>
          <a:stretch>
            <a:fillRect/>
          </a:stretch>
        </p:blipFill>
        <p:spPr>
          <a:xfrm>
            <a:off x="5087932" y="96766"/>
            <a:ext cx="3203485" cy="2134800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34" name="Shelled-buildings-in-Alep-008.jpg"/>
          <p:cNvPicPr>
            <a:picLocks noChangeAspect="1"/>
          </p:cNvPicPr>
          <p:nvPr/>
        </p:nvPicPr>
        <p:blipFill>
          <a:blip r:embed="rId20">
            <a:extLst/>
          </a:blip>
          <a:srcRect l="4981" t="0" r="4981" b="0"/>
          <a:stretch>
            <a:fillRect/>
          </a:stretch>
        </p:blipFill>
        <p:spPr>
          <a:xfrm>
            <a:off x="8385234" y="904345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35" name="Syria-children.jpg"/>
          <p:cNvPicPr>
            <a:picLocks noChangeAspect="1"/>
          </p:cNvPicPr>
          <p:nvPr/>
        </p:nvPicPr>
        <p:blipFill>
          <a:blip r:embed="rId19">
            <a:extLst/>
          </a:blip>
          <a:srcRect l="7795" t="0" r="7795" b="0"/>
          <a:stretch>
            <a:fillRect/>
          </a:stretch>
        </p:blipFill>
        <p:spPr>
          <a:xfrm>
            <a:off x="11697394" y="904345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grpSp>
        <p:nvGrpSpPr>
          <p:cNvPr id="245" name="Group 245"/>
          <p:cNvGrpSpPr/>
          <p:nvPr/>
        </p:nvGrpSpPr>
        <p:grpSpPr>
          <a:xfrm>
            <a:off x="5818344" y="4008020"/>
            <a:ext cx="1742752" cy="1737560"/>
            <a:chOff x="0" y="0"/>
            <a:chExt cx="1742750" cy="1737558"/>
          </a:xfrm>
        </p:grpSpPr>
        <p:sp>
          <p:nvSpPr>
            <p:cNvPr id="236" name="Shape 236"/>
            <p:cNvSpPr/>
            <p:nvPr/>
          </p:nvSpPr>
          <p:spPr>
            <a:xfrm>
              <a:off x="0" y="0"/>
              <a:ext cx="1742751" cy="1737559"/>
            </a:xfrm>
            <a:prstGeom prst="ellipse">
              <a:avLst/>
            </a:prstGeom>
            <a:solidFill>
              <a:srgbClr val="838787"/>
            </a:solidFill>
            <a:ln w="254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669082" y="121870"/>
              <a:ext cx="40458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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705367" y="1236586"/>
              <a:ext cx="332016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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687225" y="477470"/>
              <a:ext cx="368301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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246631" y="477470"/>
              <a:ext cx="380094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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243456" y="883870"/>
              <a:ext cx="386444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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696297" y="883870"/>
              <a:ext cx="350158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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1116091" y="477470"/>
              <a:ext cx="40458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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161449" y="883870"/>
              <a:ext cx="313872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</a:t>
              </a:r>
            </a:p>
          </p:txBody>
        </p:sp>
      </p:grpSp>
      <p:pic>
        <p:nvPicPr>
          <p:cNvPr id="246" name="ER2.jpg"/>
          <p:cNvPicPr>
            <a:picLocks noChangeAspect="1"/>
          </p:cNvPicPr>
          <p:nvPr/>
        </p:nvPicPr>
        <p:blipFill>
          <a:blip r:embed="rId21">
            <a:extLst/>
          </a:blip>
          <a:srcRect l="0" t="0" r="0" b="0"/>
          <a:stretch>
            <a:fillRect/>
          </a:stretch>
        </p:blipFill>
        <p:spPr>
          <a:xfrm>
            <a:off x="5103698" y="6808769"/>
            <a:ext cx="3173142" cy="2114581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47" name="Syria-children.jpg"/>
          <p:cNvPicPr>
            <a:picLocks noChangeAspect="1"/>
          </p:cNvPicPr>
          <p:nvPr/>
        </p:nvPicPr>
        <p:blipFill>
          <a:blip r:embed="rId19">
            <a:extLst/>
          </a:blip>
          <a:srcRect l="7795" t="0" r="7795" b="0"/>
          <a:stretch>
            <a:fillRect/>
          </a:stretch>
        </p:blipFill>
        <p:spPr>
          <a:xfrm>
            <a:off x="5102726" y="9053578"/>
            <a:ext cx="3173143" cy="2114581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0f1c4d4075a2312b830f6a706700d702.jpg"/>
          <p:cNvPicPr>
            <a:picLocks noChangeAspect="1"/>
          </p:cNvPicPr>
          <p:nvPr/>
        </p:nvPicPr>
        <p:blipFill>
          <a:blip r:embed="rId2">
            <a:extLst/>
          </a:blip>
          <a:srcRect l="7718" t="0" r="7718" b="0"/>
          <a:stretch>
            <a:fillRect/>
          </a:stretch>
        </p:blipFill>
        <p:spPr>
          <a:xfrm>
            <a:off x="-1521530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5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3201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51" name="20140201_map509.jpg"/>
          <p:cNvPicPr>
            <a:picLocks noChangeAspect="1"/>
          </p:cNvPicPr>
          <p:nvPr/>
        </p:nvPicPr>
        <p:blipFill>
          <a:blip r:embed="rId4">
            <a:extLst/>
          </a:blip>
          <a:srcRect l="7756" t="0" r="7756" b="0"/>
          <a:stretch>
            <a:fillRect/>
          </a:stretch>
        </p:blipFill>
        <p:spPr>
          <a:xfrm>
            <a:off x="8392663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52" name="RTR354QJ.jpg"/>
          <p:cNvPicPr>
            <a:picLocks noChangeAspect="1"/>
          </p:cNvPicPr>
          <p:nvPr/>
        </p:nvPicPr>
        <p:blipFill>
          <a:blip r:embed="rId5">
            <a:extLst/>
          </a:blip>
          <a:srcRect l="0" t="1512" r="0" b="1512"/>
          <a:stretch>
            <a:fillRect/>
          </a:stretch>
        </p:blipFill>
        <p:spPr>
          <a:xfrm>
            <a:off x="11697394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53" name="syria-noor-007-954d5a6d6aa7a9713d96a27814a5b9df0b5c97a7.jpg"/>
          <p:cNvPicPr>
            <a:picLocks noChangeAspect="1"/>
          </p:cNvPicPr>
          <p:nvPr/>
        </p:nvPicPr>
        <p:blipFill>
          <a:blip r:embed="rId6">
            <a:extLst/>
          </a:blip>
          <a:srcRect l="0" t="20" r="0" b="20"/>
          <a:stretch>
            <a:fillRect/>
          </a:stretch>
        </p:blipFill>
        <p:spPr>
          <a:xfrm>
            <a:off x="-1521530" y="233798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54" name="1395741139207.cached.jpg"/>
          <p:cNvPicPr>
            <a:picLocks noChangeAspect="1"/>
          </p:cNvPicPr>
          <p:nvPr/>
        </p:nvPicPr>
        <p:blipFill>
          <a:blip r:embed="rId7">
            <a:extLst/>
          </a:blip>
          <a:srcRect l="0" t="7" r="0" b="7"/>
          <a:stretch>
            <a:fillRect/>
          </a:stretch>
        </p:blipFill>
        <p:spPr>
          <a:xfrm>
            <a:off x="1790630" y="233798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55" name="obama_0.jpg"/>
          <p:cNvPicPr>
            <a:picLocks noChangeAspect="1"/>
          </p:cNvPicPr>
          <p:nvPr/>
        </p:nvPicPr>
        <p:blipFill>
          <a:blip r:embed="rId8">
            <a:extLst/>
          </a:blip>
          <a:srcRect l="7809" t="0" r="7809" b="0"/>
          <a:stretch>
            <a:fillRect/>
          </a:stretch>
        </p:blipFill>
        <p:spPr>
          <a:xfrm>
            <a:off x="8385234" y="2333439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56" name="syria-noor-007-954d5a6d6aa7a9713d96a27814a5b9df0b5c97a7.jpg"/>
          <p:cNvPicPr>
            <a:picLocks noChangeAspect="1"/>
          </p:cNvPicPr>
          <p:nvPr/>
        </p:nvPicPr>
        <p:blipFill>
          <a:blip r:embed="rId6">
            <a:extLst/>
          </a:blip>
          <a:srcRect l="37423" t="20" r="0" b="20"/>
          <a:stretch>
            <a:fillRect/>
          </a:stretch>
        </p:blipFill>
        <p:spPr>
          <a:xfrm>
            <a:off x="11697394" y="2333439"/>
            <a:ext cx="200466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57" name="syria-fighting-town.jpg"/>
          <p:cNvPicPr>
            <a:picLocks noChangeAspect="1"/>
          </p:cNvPicPr>
          <p:nvPr/>
        </p:nvPicPr>
        <p:blipFill>
          <a:blip r:embed="rId9">
            <a:extLst/>
          </a:blip>
          <a:srcRect l="0" t="31" r="0" b="31"/>
          <a:stretch>
            <a:fillRect/>
          </a:stretch>
        </p:blipFill>
        <p:spPr>
          <a:xfrm>
            <a:off x="-1521530" y="4579210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58" name="syria-image2.jpg"/>
          <p:cNvPicPr>
            <a:picLocks noChangeAspect="1"/>
          </p:cNvPicPr>
          <p:nvPr/>
        </p:nvPicPr>
        <p:blipFill>
          <a:blip r:embed="rId10">
            <a:extLst/>
          </a:blip>
          <a:srcRect l="0" t="879" r="0" b="879"/>
          <a:stretch>
            <a:fillRect/>
          </a:stretch>
        </p:blipFill>
        <p:spPr>
          <a:xfrm>
            <a:off x="1790630" y="4579210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59" name="62676520100496640360no.jpg"/>
          <p:cNvPicPr>
            <a:picLocks noChangeAspect="1"/>
          </p:cNvPicPr>
          <p:nvPr/>
        </p:nvPicPr>
        <p:blipFill>
          <a:blip r:embed="rId11">
            <a:extLst/>
          </a:blip>
          <a:srcRect l="22786" t="0" r="0" b="0"/>
          <a:stretch>
            <a:fillRect/>
          </a:stretch>
        </p:blipFill>
        <p:spPr>
          <a:xfrm>
            <a:off x="11697394" y="6806785"/>
            <a:ext cx="2930444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60" name="syrian-army-soldiers-hang.jpg"/>
          <p:cNvPicPr>
            <a:picLocks noChangeAspect="1"/>
          </p:cNvPicPr>
          <p:nvPr/>
        </p:nvPicPr>
        <p:blipFill>
          <a:blip r:embed="rId12">
            <a:extLst/>
          </a:blip>
          <a:srcRect l="19701" t="0" r="0" b="0"/>
          <a:stretch>
            <a:fillRect/>
          </a:stretch>
        </p:blipFill>
        <p:spPr>
          <a:xfrm>
            <a:off x="11697394" y="4570123"/>
            <a:ext cx="2656442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61" name="w3-syrexecute-a-20140117.jpg"/>
          <p:cNvPicPr>
            <a:picLocks noChangeAspect="1"/>
          </p:cNvPicPr>
          <p:nvPr/>
        </p:nvPicPr>
        <p:blipFill>
          <a:blip r:embed="rId13">
            <a:extLst/>
          </a:blip>
          <a:srcRect l="0" t="26" r="0" b="26"/>
          <a:stretch>
            <a:fillRect/>
          </a:stretch>
        </p:blipFill>
        <p:spPr>
          <a:xfrm>
            <a:off x="-1521530" y="6820432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62" name="syria_01_wide-b6c3b88b2988384753bccc0bad8cf08c8d062465-s900-c85.jpg"/>
          <p:cNvPicPr>
            <a:picLocks noChangeAspect="1"/>
          </p:cNvPicPr>
          <p:nvPr/>
        </p:nvPicPr>
        <p:blipFill>
          <a:blip r:embed="rId14">
            <a:extLst/>
          </a:blip>
          <a:srcRect l="7983" t="0" r="7983" b="0"/>
          <a:stretch>
            <a:fillRect/>
          </a:stretch>
        </p:blipFill>
        <p:spPr>
          <a:xfrm>
            <a:off x="1790630" y="6820432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63" name="Free-Syrian-Army-soldiers-008.jpg"/>
          <p:cNvPicPr>
            <a:picLocks noChangeAspect="1"/>
          </p:cNvPicPr>
          <p:nvPr/>
        </p:nvPicPr>
        <p:blipFill>
          <a:blip r:embed="rId15">
            <a:extLst/>
          </a:blip>
          <a:srcRect l="4981" t="0" r="4981" b="0"/>
          <a:stretch>
            <a:fillRect/>
          </a:stretch>
        </p:blipFill>
        <p:spPr>
          <a:xfrm>
            <a:off x="-1521530" y="9061654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64" name="Mideast-Syria-War-Ana_Horo.jpg"/>
          <p:cNvPicPr>
            <a:picLocks noChangeAspect="1"/>
          </p:cNvPicPr>
          <p:nvPr/>
        </p:nvPicPr>
        <p:blipFill>
          <a:blip r:embed="rId16">
            <a:extLst/>
          </a:blip>
          <a:srcRect l="0" t="3641" r="0" b="3641"/>
          <a:stretch>
            <a:fillRect/>
          </a:stretch>
        </p:blipFill>
        <p:spPr>
          <a:xfrm>
            <a:off x="1790630" y="9061654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65" name="ER.jpg"/>
          <p:cNvPicPr>
            <a:picLocks noChangeAspect="1"/>
          </p:cNvPicPr>
          <p:nvPr/>
        </p:nvPicPr>
        <p:blipFill>
          <a:blip r:embed="rId17">
            <a:extLst/>
          </a:blip>
          <a:srcRect l="2393" t="0" r="2393" b="0"/>
          <a:stretch>
            <a:fillRect/>
          </a:stretch>
        </p:blipFill>
        <p:spPr>
          <a:xfrm>
            <a:off x="8385234" y="4570100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66" name="o-SYRIA-MAP-facebook.jpg"/>
          <p:cNvPicPr>
            <a:picLocks noChangeAspect="1"/>
          </p:cNvPicPr>
          <p:nvPr/>
        </p:nvPicPr>
        <p:blipFill>
          <a:blip r:embed="rId18">
            <a:extLst/>
          </a:blip>
          <a:srcRect l="28" t="0" r="28" b="0"/>
          <a:stretch>
            <a:fillRect/>
          </a:stretch>
        </p:blipFill>
        <p:spPr>
          <a:xfrm>
            <a:off x="8385234" y="6806785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67" name="Syria-children.jpg"/>
          <p:cNvPicPr>
            <a:picLocks noChangeAspect="1"/>
          </p:cNvPicPr>
          <p:nvPr/>
        </p:nvPicPr>
        <p:blipFill>
          <a:blip r:embed="rId19">
            <a:extLst/>
          </a:blip>
          <a:srcRect l="7795" t="0" r="7795" b="0"/>
          <a:stretch>
            <a:fillRect/>
          </a:stretch>
        </p:blipFill>
        <p:spPr>
          <a:xfrm>
            <a:off x="5087932" y="96766"/>
            <a:ext cx="3203485" cy="2134800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68" name="Shelled-buildings-in-Alep-008.jpg"/>
          <p:cNvPicPr>
            <a:picLocks noChangeAspect="1"/>
          </p:cNvPicPr>
          <p:nvPr/>
        </p:nvPicPr>
        <p:blipFill>
          <a:blip r:embed="rId20">
            <a:extLst/>
          </a:blip>
          <a:srcRect l="4981" t="0" r="4981" b="0"/>
          <a:stretch>
            <a:fillRect/>
          </a:stretch>
        </p:blipFill>
        <p:spPr>
          <a:xfrm>
            <a:off x="8385234" y="904345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269" name="Syria-children.jpg"/>
          <p:cNvPicPr>
            <a:picLocks noChangeAspect="1"/>
          </p:cNvPicPr>
          <p:nvPr/>
        </p:nvPicPr>
        <p:blipFill>
          <a:blip r:embed="rId19">
            <a:extLst/>
          </a:blip>
          <a:srcRect l="7795" t="0" r="7795" b="0"/>
          <a:stretch>
            <a:fillRect/>
          </a:stretch>
        </p:blipFill>
        <p:spPr>
          <a:xfrm>
            <a:off x="11697394" y="904345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1279039" y="2244256"/>
            <a:ext cx="4557387" cy="2401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3631" y="17000"/>
                  <a:pt x="6431" y="9800"/>
                  <a:pt x="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/>
        </p:nvSpPr>
        <p:spPr>
          <a:xfrm>
            <a:off x="3845079" y="2244256"/>
            <a:ext cx="2067661" cy="2211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2322" y="16130"/>
                  <a:pt x="5122" y="8930"/>
                  <a:pt x="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/>
        </p:nvSpPr>
        <p:spPr>
          <a:xfrm>
            <a:off x="7017539" y="2218644"/>
            <a:ext cx="1362424" cy="1839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11" y="13220"/>
                  <a:pt x="12611" y="6020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10" name="Shape 310"/>
          <p:cNvSpPr/>
          <p:nvPr/>
        </p:nvSpPr>
        <p:spPr>
          <a:xfrm>
            <a:off x="7330516" y="1650877"/>
            <a:ext cx="4354108" cy="2618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417" y="12081"/>
                  <a:pt x="13617" y="4881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11" name="Shape 311"/>
          <p:cNvSpPr/>
          <p:nvPr/>
        </p:nvSpPr>
        <p:spPr>
          <a:xfrm>
            <a:off x="4533074" y="4485479"/>
            <a:ext cx="1272670" cy="404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3729" y="19132"/>
                  <a:pt x="6529" y="11932"/>
                  <a:pt x="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/>
        </p:nvSpPr>
        <p:spPr>
          <a:xfrm>
            <a:off x="1694753" y="3371795"/>
            <a:ext cx="4215244" cy="1088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530" y="1455"/>
                  <a:pt x="14730" y="8655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13" name="Shape 313"/>
          <p:cNvSpPr/>
          <p:nvPr/>
        </p:nvSpPr>
        <p:spPr>
          <a:xfrm>
            <a:off x="7268655" y="3546686"/>
            <a:ext cx="1103880" cy="663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480" y="11726"/>
                  <a:pt x="13680" y="4526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/>
        </p:nvSpPr>
        <p:spPr>
          <a:xfrm>
            <a:off x="7450964" y="3355563"/>
            <a:ext cx="4233726" cy="1072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765" y="7401"/>
                  <a:pt x="13965" y="201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/>
        </p:nvSpPr>
        <p:spPr>
          <a:xfrm>
            <a:off x="5006905" y="5434124"/>
            <a:ext cx="997484" cy="38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746" y="11048"/>
                  <a:pt x="7546" y="18248"/>
                  <a:pt x="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/>
        </p:nvSpPr>
        <p:spPr>
          <a:xfrm>
            <a:off x="1694744" y="4657301"/>
            <a:ext cx="4122034" cy="392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531" fill="norm" stroke="1" extrusionOk="0">
                <a:moveTo>
                  <a:pt x="0" y="17531"/>
                </a:moveTo>
                <a:cubicBezTo>
                  <a:pt x="7032" y="597"/>
                  <a:pt x="14232" y="-4069"/>
                  <a:pt x="21600" y="3533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/>
        </p:nvSpPr>
        <p:spPr>
          <a:xfrm>
            <a:off x="7551127" y="4663238"/>
            <a:ext cx="2435895" cy="974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52" fill="norm" stroke="1" extrusionOk="0">
                <a:moveTo>
                  <a:pt x="0" y="305"/>
                </a:moveTo>
                <a:cubicBezTo>
                  <a:pt x="8038" y="-1548"/>
                  <a:pt x="15238" y="5034"/>
                  <a:pt x="21600" y="20052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18" name="Shape 318"/>
          <p:cNvSpPr/>
          <p:nvPr/>
        </p:nvSpPr>
        <p:spPr>
          <a:xfrm>
            <a:off x="7561741" y="4654578"/>
            <a:ext cx="4122955" cy="451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1" fill="norm" stroke="1" extrusionOk="0">
                <a:moveTo>
                  <a:pt x="0" y="3013"/>
                </a:moveTo>
                <a:cubicBezTo>
                  <a:pt x="7389" y="-3869"/>
                  <a:pt x="14589" y="1037"/>
                  <a:pt x="21600" y="17731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/>
        </p:nvSpPr>
        <p:spPr>
          <a:xfrm>
            <a:off x="1694791" y="5434681"/>
            <a:ext cx="4310038" cy="2125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053" y="10106"/>
                  <a:pt x="7853" y="17306"/>
                  <a:pt x="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/>
        </p:nvSpPr>
        <p:spPr>
          <a:xfrm>
            <a:off x="3963922" y="5192309"/>
            <a:ext cx="1899963" cy="1615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84" y="12190"/>
                  <a:pt x="12684" y="4990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/>
        </p:nvSpPr>
        <p:spPr>
          <a:xfrm>
            <a:off x="7516382" y="5189949"/>
            <a:ext cx="1896458" cy="1604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8908" y="4979"/>
                  <a:pt x="16108" y="1217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22" name="Shape 322"/>
          <p:cNvSpPr/>
          <p:nvPr/>
        </p:nvSpPr>
        <p:spPr>
          <a:xfrm>
            <a:off x="7368883" y="5441499"/>
            <a:ext cx="4315771" cy="2136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3712" y="17402"/>
                  <a:pt x="6512" y="10202"/>
                  <a:pt x="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/>
        </p:nvSpPr>
        <p:spPr>
          <a:xfrm>
            <a:off x="969102" y="5258211"/>
            <a:ext cx="4923167" cy="3790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138" y="12664"/>
                  <a:pt x="13338" y="5464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/>
        </p:nvSpPr>
        <p:spPr>
          <a:xfrm>
            <a:off x="3963922" y="5192309"/>
            <a:ext cx="1899963" cy="1615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84" y="12190"/>
                  <a:pt x="12684" y="4990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/>
        </p:nvSpPr>
        <p:spPr>
          <a:xfrm>
            <a:off x="7516382" y="5189949"/>
            <a:ext cx="1896458" cy="1604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8908" y="4979"/>
                  <a:pt x="16108" y="1217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26" name="Shape 326"/>
          <p:cNvSpPr/>
          <p:nvPr/>
        </p:nvSpPr>
        <p:spPr>
          <a:xfrm>
            <a:off x="3704356" y="5458321"/>
            <a:ext cx="2320487" cy="3590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509" y="13308"/>
                  <a:pt x="11709" y="6108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grpSp>
        <p:nvGrpSpPr>
          <p:cNvPr id="299" name="Group 299"/>
          <p:cNvGrpSpPr/>
          <p:nvPr/>
        </p:nvGrpSpPr>
        <p:grpSpPr>
          <a:xfrm>
            <a:off x="5818344" y="4008020"/>
            <a:ext cx="1742752" cy="1737560"/>
            <a:chOff x="0" y="0"/>
            <a:chExt cx="1742750" cy="1737558"/>
          </a:xfrm>
        </p:grpSpPr>
        <p:sp>
          <p:nvSpPr>
            <p:cNvPr id="290" name="Shape 290"/>
            <p:cNvSpPr/>
            <p:nvPr/>
          </p:nvSpPr>
          <p:spPr>
            <a:xfrm>
              <a:off x="0" y="0"/>
              <a:ext cx="1742751" cy="1737559"/>
            </a:xfrm>
            <a:prstGeom prst="ellipse">
              <a:avLst/>
            </a:prstGeom>
            <a:solidFill>
              <a:srgbClr val="838787"/>
            </a:solidFill>
            <a:ln w="254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291" name="Shape 291"/>
            <p:cNvSpPr/>
            <p:nvPr/>
          </p:nvSpPr>
          <p:spPr>
            <a:xfrm>
              <a:off x="669082" y="121870"/>
              <a:ext cx="40458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</a:t>
              </a:r>
            </a:p>
          </p:txBody>
        </p:sp>
        <p:sp>
          <p:nvSpPr>
            <p:cNvPr id="292" name="Shape 292"/>
            <p:cNvSpPr/>
            <p:nvPr/>
          </p:nvSpPr>
          <p:spPr>
            <a:xfrm>
              <a:off x="705367" y="1236586"/>
              <a:ext cx="332016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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687225" y="477470"/>
              <a:ext cx="368301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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246631" y="477470"/>
              <a:ext cx="380094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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243456" y="883870"/>
              <a:ext cx="386444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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696297" y="883870"/>
              <a:ext cx="350158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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1116091" y="477470"/>
              <a:ext cx="40458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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161449" y="883870"/>
              <a:ext cx="313872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</a:t>
              </a:r>
            </a:p>
          </p:txBody>
        </p:sp>
      </p:grpSp>
      <p:pic>
        <p:nvPicPr>
          <p:cNvPr id="300" name="ER2.jpg"/>
          <p:cNvPicPr>
            <a:picLocks noChangeAspect="1"/>
          </p:cNvPicPr>
          <p:nvPr/>
        </p:nvPicPr>
        <p:blipFill>
          <a:blip r:embed="rId21">
            <a:extLst/>
          </a:blip>
          <a:srcRect l="0" t="0" r="0" b="0"/>
          <a:stretch>
            <a:fillRect/>
          </a:stretch>
        </p:blipFill>
        <p:spPr>
          <a:xfrm>
            <a:off x="5103698" y="6808769"/>
            <a:ext cx="3173143" cy="2114581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01" name="aleppo.jpg"/>
          <p:cNvPicPr>
            <a:picLocks noChangeAspect="1"/>
          </p:cNvPicPr>
          <p:nvPr/>
        </p:nvPicPr>
        <p:blipFill>
          <a:blip r:embed="rId22">
            <a:extLst/>
          </a:blip>
          <a:srcRect l="0" t="5573" r="0" b="5573"/>
          <a:stretch>
            <a:fillRect/>
          </a:stretch>
        </p:blipFill>
        <p:spPr>
          <a:xfrm>
            <a:off x="5102726" y="9053578"/>
            <a:ext cx="3173143" cy="2114581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sp>
        <p:nvSpPr>
          <p:cNvPr id="327" name="Shape 327"/>
          <p:cNvSpPr/>
          <p:nvPr/>
        </p:nvSpPr>
        <p:spPr>
          <a:xfrm>
            <a:off x="6690205" y="5655384"/>
            <a:ext cx="538574" cy="2210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378" h="21600" fill="norm" stroke="1" extrusionOk="0">
                <a:moveTo>
                  <a:pt x="13384" y="0"/>
                </a:moveTo>
                <a:cubicBezTo>
                  <a:pt x="21600" y="7199"/>
                  <a:pt x="17139" y="14399"/>
                  <a:pt x="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/>
        </p:nvSpPr>
        <p:spPr>
          <a:xfrm>
            <a:off x="7055087" y="2244256"/>
            <a:ext cx="173449" cy="1829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85" h="21600" fill="norm" stroke="1" extrusionOk="0">
                <a:moveTo>
                  <a:pt x="7531" y="0"/>
                </a:moveTo>
                <a:cubicBezTo>
                  <a:pt x="21600" y="7200"/>
                  <a:pt x="19090" y="14400"/>
                  <a:pt x="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/>
        </p:nvSpPr>
        <p:spPr>
          <a:xfrm>
            <a:off x="6689234" y="5710386"/>
            <a:ext cx="539059" cy="440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23" h="21600" fill="norm" stroke="1" extrusionOk="0">
                <a:moveTo>
                  <a:pt x="8911" y="0"/>
                </a:moveTo>
                <a:cubicBezTo>
                  <a:pt x="21600" y="7200"/>
                  <a:pt x="18630" y="14400"/>
                  <a:pt x="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30" name="Shape 330"/>
          <p:cNvSpPr/>
          <p:nvPr/>
        </p:nvSpPr>
        <p:spPr>
          <a:xfrm>
            <a:off x="6924890" y="5726743"/>
            <a:ext cx="1907669" cy="3304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786" y="15351"/>
                  <a:pt x="4586" y="8151"/>
                  <a:pt x="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06" name="Shape 306"/>
          <p:cNvSpPr/>
          <p:nvPr>
            <p:ph type="sldNum" sz="quarter" idx="2"/>
          </p:nvPr>
        </p:nvSpPr>
        <p:spPr>
          <a:xfrm>
            <a:off x="278080" y="9164319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0f1c4d4075a2312b830f6a706700d702.jp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7718" t="0" r="7718" b="0"/>
          <a:stretch>
            <a:fillRect/>
          </a:stretch>
        </p:blipFill>
        <p:spPr>
          <a:xfrm>
            <a:off x="-1521530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33" name="pasted-image.png"/>
          <p:cNvPicPr>
            <a:picLocks noChangeAspect="1"/>
          </p:cNvPicPr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1783201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34" name="20140201_map509.jpg"/>
          <p:cNvPicPr>
            <a:picLocks noChangeAspect="1"/>
          </p:cNvPicPr>
          <p:nvPr/>
        </p:nvPicPr>
        <p:blipFill>
          <a:blip r:embed="rId4">
            <a:alphaModFix amt="50000"/>
            <a:extLst/>
          </a:blip>
          <a:srcRect l="7756" t="0" r="7756" b="0"/>
          <a:stretch>
            <a:fillRect/>
          </a:stretch>
        </p:blipFill>
        <p:spPr>
          <a:xfrm>
            <a:off x="8392663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35" name="RTR354QJ.jpg"/>
          <p:cNvPicPr>
            <a:picLocks noChangeAspect="1"/>
          </p:cNvPicPr>
          <p:nvPr/>
        </p:nvPicPr>
        <p:blipFill>
          <a:blip r:embed="rId5">
            <a:alphaModFix amt="50000"/>
            <a:extLst/>
          </a:blip>
          <a:srcRect l="0" t="1512" r="0" b="1512"/>
          <a:stretch>
            <a:fillRect/>
          </a:stretch>
        </p:blipFill>
        <p:spPr>
          <a:xfrm>
            <a:off x="11697394" y="96766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36" name="syria-noor-007-954d5a6d6aa7a9713d96a27814a5b9df0b5c97a7.jpg"/>
          <p:cNvPicPr>
            <a:picLocks noChangeAspect="1"/>
          </p:cNvPicPr>
          <p:nvPr/>
        </p:nvPicPr>
        <p:blipFill>
          <a:blip r:embed="rId6">
            <a:alphaModFix amt="50000"/>
            <a:extLst/>
          </a:blip>
          <a:srcRect l="0" t="20" r="0" b="20"/>
          <a:stretch>
            <a:fillRect/>
          </a:stretch>
        </p:blipFill>
        <p:spPr>
          <a:xfrm>
            <a:off x="-1521530" y="233798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37" name="1395741139207.cached.jpg"/>
          <p:cNvPicPr>
            <a:picLocks noChangeAspect="1"/>
          </p:cNvPicPr>
          <p:nvPr/>
        </p:nvPicPr>
        <p:blipFill>
          <a:blip r:embed="rId7">
            <a:alphaModFix amt="50000"/>
            <a:extLst/>
          </a:blip>
          <a:srcRect l="0" t="7" r="0" b="7"/>
          <a:stretch>
            <a:fillRect/>
          </a:stretch>
        </p:blipFill>
        <p:spPr>
          <a:xfrm>
            <a:off x="1790630" y="233798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38" name="obama_0.jpg"/>
          <p:cNvPicPr>
            <a:picLocks noChangeAspect="1"/>
          </p:cNvPicPr>
          <p:nvPr/>
        </p:nvPicPr>
        <p:blipFill>
          <a:blip r:embed="rId8">
            <a:alphaModFix amt="50000"/>
            <a:extLst/>
          </a:blip>
          <a:srcRect l="7809" t="0" r="7809" b="0"/>
          <a:stretch>
            <a:fillRect/>
          </a:stretch>
        </p:blipFill>
        <p:spPr>
          <a:xfrm>
            <a:off x="8385234" y="2333439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39" name="syria-noor-007-954d5a6d6aa7a9713d96a27814a5b9df0b5c97a7.jpg"/>
          <p:cNvPicPr>
            <a:picLocks noChangeAspect="1"/>
          </p:cNvPicPr>
          <p:nvPr/>
        </p:nvPicPr>
        <p:blipFill>
          <a:blip r:embed="rId6">
            <a:alphaModFix amt="50000"/>
            <a:extLst/>
          </a:blip>
          <a:srcRect l="37423" t="20" r="0" b="20"/>
          <a:stretch>
            <a:fillRect/>
          </a:stretch>
        </p:blipFill>
        <p:spPr>
          <a:xfrm>
            <a:off x="11697394" y="2333439"/>
            <a:ext cx="200466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40" name="syria-fighting-town.jpg"/>
          <p:cNvPicPr>
            <a:picLocks noChangeAspect="1"/>
          </p:cNvPicPr>
          <p:nvPr/>
        </p:nvPicPr>
        <p:blipFill>
          <a:blip r:embed="rId9">
            <a:alphaModFix amt="50000"/>
            <a:extLst/>
          </a:blip>
          <a:srcRect l="0" t="31" r="0" b="31"/>
          <a:stretch>
            <a:fillRect/>
          </a:stretch>
        </p:blipFill>
        <p:spPr>
          <a:xfrm>
            <a:off x="-1521530" y="4579210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41" name="syria-image2.jpg"/>
          <p:cNvPicPr>
            <a:picLocks noChangeAspect="1"/>
          </p:cNvPicPr>
          <p:nvPr/>
        </p:nvPicPr>
        <p:blipFill>
          <a:blip r:embed="rId10">
            <a:alphaModFix amt="50000"/>
            <a:extLst/>
          </a:blip>
          <a:srcRect l="0" t="879" r="0" b="879"/>
          <a:stretch>
            <a:fillRect/>
          </a:stretch>
        </p:blipFill>
        <p:spPr>
          <a:xfrm>
            <a:off x="1790630" y="4579210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42" name="62676520100496640360no.jpg"/>
          <p:cNvPicPr>
            <a:picLocks noChangeAspect="1"/>
          </p:cNvPicPr>
          <p:nvPr/>
        </p:nvPicPr>
        <p:blipFill>
          <a:blip r:embed="rId11">
            <a:alphaModFix amt="50000"/>
            <a:extLst/>
          </a:blip>
          <a:srcRect l="22786" t="0" r="0" b="0"/>
          <a:stretch>
            <a:fillRect/>
          </a:stretch>
        </p:blipFill>
        <p:spPr>
          <a:xfrm>
            <a:off x="11697394" y="6806785"/>
            <a:ext cx="2930444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43" name="syrian-army-soldiers-hang.jpg"/>
          <p:cNvPicPr>
            <a:picLocks noChangeAspect="1"/>
          </p:cNvPicPr>
          <p:nvPr/>
        </p:nvPicPr>
        <p:blipFill>
          <a:blip r:embed="rId12">
            <a:alphaModFix amt="50000"/>
            <a:extLst/>
          </a:blip>
          <a:srcRect l="19701" t="0" r="0" b="0"/>
          <a:stretch>
            <a:fillRect/>
          </a:stretch>
        </p:blipFill>
        <p:spPr>
          <a:xfrm>
            <a:off x="11697394" y="4570123"/>
            <a:ext cx="2656442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44" name="w3-syrexecute-a-20140117.jpg"/>
          <p:cNvPicPr>
            <a:picLocks noChangeAspect="1"/>
          </p:cNvPicPr>
          <p:nvPr/>
        </p:nvPicPr>
        <p:blipFill>
          <a:blip r:embed="rId13">
            <a:alphaModFix amt="50000"/>
            <a:extLst/>
          </a:blip>
          <a:srcRect l="0" t="26" r="0" b="26"/>
          <a:stretch>
            <a:fillRect/>
          </a:stretch>
        </p:blipFill>
        <p:spPr>
          <a:xfrm>
            <a:off x="-1521530" y="6820432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45" name="syria_01_wide-b6c3b88b2988384753bccc0bad8cf08c8d062465-s900-c85.jpg"/>
          <p:cNvPicPr>
            <a:picLocks noChangeAspect="1"/>
          </p:cNvPicPr>
          <p:nvPr/>
        </p:nvPicPr>
        <p:blipFill>
          <a:blip r:embed="rId14">
            <a:alphaModFix amt="50000"/>
            <a:extLst/>
          </a:blip>
          <a:srcRect l="7983" t="0" r="7983" b="0"/>
          <a:stretch>
            <a:fillRect/>
          </a:stretch>
        </p:blipFill>
        <p:spPr>
          <a:xfrm>
            <a:off x="1790630" y="6820432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46" name="Free-Syrian-Army-soldiers-008.jpg"/>
          <p:cNvPicPr>
            <a:picLocks noChangeAspect="1"/>
          </p:cNvPicPr>
          <p:nvPr/>
        </p:nvPicPr>
        <p:blipFill>
          <a:blip r:embed="rId15">
            <a:alphaModFix amt="50000"/>
            <a:extLst/>
          </a:blip>
          <a:srcRect l="4981" t="0" r="4981" b="0"/>
          <a:stretch>
            <a:fillRect/>
          </a:stretch>
        </p:blipFill>
        <p:spPr>
          <a:xfrm>
            <a:off x="-1521530" y="9061654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47" name="Mideast-Syria-War-Ana_Horo.jpg"/>
          <p:cNvPicPr>
            <a:picLocks noChangeAspect="1"/>
          </p:cNvPicPr>
          <p:nvPr/>
        </p:nvPicPr>
        <p:blipFill>
          <a:blip r:embed="rId16">
            <a:alphaModFix amt="50000"/>
            <a:extLst/>
          </a:blip>
          <a:srcRect l="0" t="3641" r="0" b="3641"/>
          <a:stretch>
            <a:fillRect/>
          </a:stretch>
        </p:blipFill>
        <p:spPr>
          <a:xfrm>
            <a:off x="1790630" y="9061654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48" name="ER.jpg"/>
          <p:cNvPicPr>
            <a:picLocks noChangeAspect="1"/>
          </p:cNvPicPr>
          <p:nvPr/>
        </p:nvPicPr>
        <p:blipFill>
          <a:blip r:embed="rId17">
            <a:alphaModFix amt="50000"/>
            <a:extLst/>
          </a:blip>
          <a:srcRect l="2393" t="0" r="2393" b="0"/>
          <a:stretch>
            <a:fillRect/>
          </a:stretch>
        </p:blipFill>
        <p:spPr>
          <a:xfrm>
            <a:off x="8385234" y="4570100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49" name="o-SYRIA-MAP-facebook.jpg"/>
          <p:cNvPicPr>
            <a:picLocks noChangeAspect="1"/>
          </p:cNvPicPr>
          <p:nvPr/>
        </p:nvPicPr>
        <p:blipFill>
          <a:blip r:embed="rId18">
            <a:alphaModFix amt="50000"/>
            <a:extLst/>
          </a:blip>
          <a:srcRect l="28" t="0" r="28" b="0"/>
          <a:stretch>
            <a:fillRect/>
          </a:stretch>
        </p:blipFill>
        <p:spPr>
          <a:xfrm>
            <a:off x="8385234" y="6806785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50" name="Syria-children.jpg"/>
          <p:cNvPicPr>
            <a:picLocks noChangeAspect="1"/>
          </p:cNvPicPr>
          <p:nvPr/>
        </p:nvPicPr>
        <p:blipFill>
          <a:blip r:embed="rId19">
            <a:alphaModFix amt="50000"/>
            <a:extLst/>
          </a:blip>
          <a:srcRect l="7795" t="0" r="7795" b="0"/>
          <a:stretch>
            <a:fillRect/>
          </a:stretch>
        </p:blipFill>
        <p:spPr>
          <a:xfrm>
            <a:off x="5087932" y="96766"/>
            <a:ext cx="3203485" cy="2134800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51" name="Shelled-buildings-in-Alep-008.jpg"/>
          <p:cNvPicPr>
            <a:picLocks noChangeAspect="1"/>
          </p:cNvPicPr>
          <p:nvPr/>
        </p:nvPicPr>
        <p:blipFill>
          <a:blip r:embed="rId20">
            <a:alphaModFix amt="50000"/>
            <a:extLst/>
          </a:blip>
          <a:srcRect l="4981" t="0" r="4981" b="0"/>
          <a:stretch>
            <a:fillRect/>
          </a:stretch>
        </p:blipFill>
        <p:spPr>
          <a:xfrm>
            <a:off x="8385234" y="904345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52" name="Syria-children.jpg"/>
          <p:cNvPicPr>
            <a:picLocks noChangeAspect="1"/>
          </p:cNvPicPr>
          <p:nvPr/>
        </p:nvPicPr>
        <p:blipFill>
          <a:blip r:embed="rId19">
            <a:alphaModFix amt="50000"/>
            <a:extLst/>
          </a:blip>
          <a:srcRect l="7795" t="0" r="7795" b="0"/>
          <a:stretch>
            <a:fillRect/>
          </a:stretch>
        </p:blipFill>
        <p:spPr>
          <a:xfrm>
            <a:off x="11697394" y="9043458"/>
            <a:ext cx="3203541" cy="2134838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1279039" y="2244256"/>
            <a:ext cx="4557387" cy="2401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3631" y="17000"/>
                  <a:pt x="6431" y="9800"/>
                  <a:pt x="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91" name="Shape 391"/>
          <p:cNvSpPr/>
          <p:nvPr/>
        </p:nvSpPr>
        <p:spPr>
          <a:xfrm>
            <a:off x="3845079" y="2244256"/>
            <a:ext cx="2067661" cy="2211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2322" y="16130"/>
                  <a:pt x="5122" y="8930"/>
                  <a:pt x="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/>
        </p:nvSpPr>
        <p:spPr>
          <a:xfrm>
            <a:off x="7017539" y="2218645"/>
            <a:ext cx="1362424" cy="183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11" y="13220"/>
                  <a:pt x="12611" y="6020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93" name="Shape 393"/>
          <p:cNvSpPr/>
          <p:nvPr/>
        </p:nvSpPr>
        <p:spPr>
          <a:xfrm>
            <a:off x="7330516" y="1650877"/>
            <a:ext cx="4354108" cy="2618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417" y="12081"/>
                  <a:pt x="13617" y="4881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94" name="Shape 394"/>
          <p:cNvSpPr/>
          <p:nvPr/>
        </p:nvSpPr>
        <p:spPr>
          <a:xfrm>
            <a:off x="4533074" y="4485479"/>
            <a:ext cx="1272671" cy="404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3729" y="19132"/>
                  <a:pt x="6529" y="11932"/>
                  <a:pt x="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95" name="Shape 395"/>
          <p:cNvSpPr/>
          <p:nvPr/>
        </p:nvSpPr>
        <p:spPr>
          <a:xfrm>
            <a:off x="1694753" y="3371795"/>
            <a:ext cx="4215244" cy="1088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530" y="1455"/>
                  <a:pt x="14730" y="8655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96" name="Shape 396"/>
          <p:cNvSpPr/>
          <p:nvPr/>
        </p:nvSpPr>
        <p:spPr>
          <a:xfrm>
            <a:off x="7268655" y="3546686"/>
            <a:ext cx="1103880" cy="663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480" y="11726"/>
                  <a:pt x="13680" y="4526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97" name="Shape 397"/>
          <p:cNvSpPr/>
          <p:nvPr/>
        </p:nvSpPr>
        <p:spPr>
          <a:xfrm>
            <a:off x="7450964" y="3355563"/>
            <a:ext cx="4233726" cy="1072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765" y="7401"/>
                  <a:pt x="13965" y="201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98" name="Shape 398"/>
          <p:cNvSpPr/>
          <p:nvPr/>
        </p:nvSpPr>
        <p:spPr>
          <a:xfrm>
            <a:off x="5006905" y="5434124"/>
            <a:ext cx="997484" cy="38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746" y="11048"/>
                  <a:pt x="7546" y="18248"/>
                  <a:pt x="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/>
        </p:nvSpPr>
        <p:spPr>
          <a:xfrm>
            <a:off x="1694744" y="4657301"/>
            <a:ext cx="4122034" cy="392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531" fill="norm" stroke="1" extrusionOk="0">
                <a:moveTo>
                  <a:pt x="0" y="17531"/>
                </a:moveTo>
                <a:cubicBezTo>
                  <a:pt x="7032" y="597"/>
                  <a:pt x="14232" y="-4069"/>
                  <a:pt x="21600" y="3533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00" name="Shape 400"/>
          <p:cNvSpPr/>
          <p:nvPr/>
        </p:nvSpPr>
        <p:spPr>
          <a:xfrm>
            <a:off x="7551127" y="4663238"/>
            <a:ext cx="2435895" cy="974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52" fill="norm" stroke="1" extrusionOk="0">
                <a:moveTo>
                  <a:pt x="0" y="305"/>
                </a:moveTo>
                <a:cubicBezTo>
                  <a:pt x="8038" y="-1548"/>
                  <a:pt x="15238" y="5034"/>
                  <a:pt x="21600" y="20052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01" name="Shape 401"/>
          <p:cNvSpPr/>
          <p:nvPr/>
        </p:nvSpPr>
        <p:spPr>
          <a:xfrm>
            <a:off x="7561741" y="4654578"/>
            <a:ext cx="4122955" cy="451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31" fill="norm" stroke="1" extrusionOk="0">
                <a:moveTo>
                  <a:pt x="0" y="3013"/>
                </a:moveTo>
                <a:cubicBezTo>
                  <a:pt x="7389" y="-3869"/>
                  <a:pt x="14589" y="1037"/>
                  <a:pt x="21600" y="17731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02" name="Shape 402"/>
          <p:cNvSpPr/>
          <p:nvPr/>
        </p:nvSpPr>
        <p:spPr>
          <a:xfrm>
            <a:off x="1694791" y="5434681"/>
            <a:ext cx="4310038" cy="2125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5053" y="10106"/>
                  <a:pt x="7853" y="17306"/>
                  <a:pt x="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03" name="Shape 403"/>
          <p:cNvSpPr/>
          <p:nvPr/>
        </p:nvSpPr>
        <p:spPr>
          <a:xfrm>
            <a:off x="3963922" y="5192309"/>
            <a:ext cx="1899963" cy="1615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84" y="12190"/>
                  <a:pt x="12684" y="4990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04" name="Shape 404"/>
          <p:cNvSpPr/>
          <p:nvPr/>
        </p:nvSpPr>
        <p:spPr>
          <a:xfrm>
            <a:off x="7516382" y="5189949"/>
            <a:ext cx="1896458" cy="1604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8908" y="4979"/>
                  <a:pt x="16108" y="1217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05" name="Shape 405"/>
          <p:cNvSpPr/>
          <p:nvPr/>
        </p:nvSpPr>
        <p:spPr>
          <a:xfrm>
            <a:off x="7368883" y="5441499"/>
            <a:ext cx="4315771" cy="2136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3712" y="17402"/>
                  <a:pt x="6512" y="10202"/>
                  <a:pt x="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06" name="Shape 406"/>
          <p:cNvSpPr/>
          <p:nvPr/>
        </p:nvSpPr>
        <p:spPr>
          <a:xfrm>
            <a:off x="969102" y="5258211"/>
            <a:ext cx="4923168" cy="3790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6138" y="12664"/>
                  <a:pt x="13338" y="5464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07" name="Shape 407"/>
          <p:cNvSpPr/>
          <p:nvPr/>
        </p:nvSpPr>
        <p:spPr>
          <a:xfrm>
            <a:off x="3963922" y="5192309"/>
            <a:ext cx="1899963" cy="1615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84" y="12190"/>
                  <a:pt x="12684" y="4990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08" name="Shape 408"/>
          <p:cNvSpPr/>
          <p:nvPr/>
        </p:nvSpPr>
        <p:spPr>
          <a:xfrm>
            <a:off x="7516382" y="5189949"/>
            <a:ext cx="1896458" cy="1604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8908" y="4979"/>
                  <a:pt x="16108" y="12179"/>
                  <a:pt x="2160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09" name="Shape 409"/>
          <p:cNvSpPr/>
          <p:nvPr/>
        </p:nvSpPr>
        <p:spPr>
          <a:xfrm>
            <a:off x="6924890" y="5726743"/>
            <a:ext cx="1907669" cy="3304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786" y="15351"/>
                  <a:pt x="4586" y="8151"/>
                  <a:pt x="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10" name="Shape 410"/>
          <p:cNvSpPr/>
          <p:nvPr/>
        </p:nvSpPr>
        <p:spPr>
          <a:xfrm>
            <a:off x="3704356" y="5458321"/>
            <a:ext cx="2320487" cy="3590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4509" y="13308"/>
                  <a:pt x="11709" y="6108"/>
                  <a:pt x="21600" y="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grpSp>
        <p:nvGrpSpPr>
          <p:cNvPr id="383" name="Group 383"/>
          <p:cNvGrpSpPr/>
          <p:nvPr/>
        </p:nvGrpSpPr>
        <p:grpSpPr>
          <a:xfrm>
            <a:off x="5818344" y="4008020"/>
            <a:ext cx="1742752" cy="1737560"/>
            <a:chOff x="0" y="0"/>
            <a:chExt cx="1742750" cy="1737558"/>
          </a:xfrm>
        </p:grpSpPr>
        <p:sp>
          <p:nvSpPr>
            <p:cNvPr id="374" name="Shape 374"/>
            <p:cNvSpPr/>
            <p:nvPr/>
          </p:nvSpPr>
          <p:spPr>
            <a:xfrm>
              <a:off x="0" y="0"/>
              <a:ext cx="1742751" cy="1737559"/>
            </a:xfrm>
            <a:prstGeom prst="ellipse">
              <a:avLst/>
            </a:prstGeom>
            <a:solidFill>
              <a:srgbClr val="838787"/>
            </a:solidFill>
            <a:ln w="254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669082" y="121870"/>
              <a:ext cx="40458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</a:t>
              </a:r>
            </a:p>
          </p:txBody>
        </p:sp>
        <p:sp>
          <p:nvSpPr>
            <p:cNvPr id="376" name="Shape 376"/>
            <p:cNvSpPr/>
            <p:nvPr/>
          </p:nvSpPr>
          <p:spPr>
            <a:xfrm>
              <a:off x="705367" y="1236586"/>
              <a:ext cx="332016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</a:t>
              </a:r>
            </a:p>
          </p:txBody>
        </p:sp>
        <p:sp>
          <p:nvSpPr>
            <p:cNvPr id="377" name="Shape 377"/>
            <p:cNvSpPr/>
            <p:nvPr/>
          </p:nvSpPr>
          <p:spPr>
            <a:xfrm>
              <a:off x="687225" y="477470"/>
              <a:ext cx="368301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</a:t>
              </a:r>
            </a:p>
          </p:txBody>
        </p:sp>
        <p:sp>
          <p:nvSpPr>
            <p:cNvPr id="378" name="Shape 378"/>
            <p:cNvSpPr/>
            <p:nvPr/>
          </p:nvSpPr>
          <p:spPr>
            <a:xfrm>
              <a:off x="246631" y="477470"/>
              <a:ext cx="380094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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243456" y="883870"/>
              <a:ext cx="386444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</a:t>
              </a:r>
            </a:p>
          </p:txBody>
        </p:sp>
        <p:sp>
          <p:nvSpPr>
            <p:cNvPr id="380" name="Shape 380"/>
            <p:cNvSpPr/>
            <p:nvPr/>
          </p:nvSpPr>
          <p:spPr>
            <a:xfrm>
              <a:off x="696297" y="883870"/>
              <a:ext cx="350158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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1116091" y="477470"/>
              <a:ext cx="40458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</a:t>
              </a:r>
            </a:p>
          </p:txBody>
        </p:sp>
        <p:sp>
          <p:nvSpPr>
            <p:cNvPr id="382" name="Shape 382"/>
            <p:cNvSpPr/>
            <p:nvPr/>
          </p:nvSpPr>
          <p:spPr>
            <a:xfrm>
              <a:off x="1161449" y="883870"/>
              <a:ext cx="313872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/>
              <a:r>
                <a:t></a:t>
              </a:r>
            </a:p>
          </p:txBody>
        </p:sp>
      </p:grpSp>
      <p:pic>
        <p:nvPicPr>
          <p:cNvPr id="384" name="ER2.jpg"/>
          <p:cNvPicPr>
            <a:picLocks noChangeAspect="1"/>
          </p:cNvPicPr>
          <p:nvPr/>
        </p:nvPicPr>
        <p:blipFill>
          <a:blip r:embed="rId21">
            <a:alphaModFix amt="50000"/>
            <a:extLst/>
          </a:blip>
          <a:srcRect l="0" t="0" r="0" b="0"/>
          <a:stretch>
            <a:fillRect/>
          </a:stretch>
        </p:blipFill>
        <p:spPr>
          <a:xfrm>
            <a:off x="5103698" y="6808769"/>
            <a:ext cx="3173143" cy="2114581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pic>
        <p:nvPicPr>
          <p:cNvPr id="385" name="aleppo.jpg"/>
          <p:cNvPicPr>
            <a:picLocks noChangeAspect="1"/>
          </p:cNvPicPr>
          <p:nvPr/>
        </p:nvPicPr>
        <p:blipFill>
          <a:blip r:embed="rId22">
            <a:alphaModFix amt="50000"/>
            <a:extLst/>
          </a:blip>
          <a:srcRect l="0" t="5573" r="0" b="5573"/>
          <a:stretch>
            <a:fillRect/>
          </a:stretch>
        </p:blipFill>
        <p:spPr>
          <a:xfrm>
            <a:off x="5102726" y="9053578"/>
            <a:ext cx="3173143" cy="2114581"/>
          </a:xfrm>
          <a:prstGeom prst="rect">
            <a:avLst/>
          </a:prstGeom>
          <a:ln w="25400">
            <a:solidFill>
              <a:srgbClr val="838787"/>
            </a:solidFill>
            <a:miter lim="400000"/>
          </a:ln>
        </p:spPr>
      </p:pic>
      <p:sp>
        <p:nvSpPr>
          <p:cNvPr id="411" name="Shape 411"/>
          <p:cNvSpPr/>
          <p:nvPr/>
        </p:nvSpPr>
        <p:spPr>
          <a:xfrm>
            <a:off x="6690205" y="5655385"/>
            <a:ext cx="538574" cy="2210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378" h="21600" fill="norm" stroke="1" extrusionOk="0">
                <a:moveTo>
                  <a:pt x="13384" y="0"/>
                </a:moveTo>
                <a:cubicBezTo>
                  <a:pt x="21600" y="7199"/>
                  <a:pt x="17139" y="14399"/>
                  <a:pt x="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12" name="Shape 412"/>
          <p:cNvSpPr/>
          <p:nvPr/>
        </p:nvSpPr>
        <p:spPr>
          <a:xfrm>
            <a:off x="7055087" y="2244256"/>
            <a:ext cx="173449" cy="1829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85" h="21600" fill="norm" stroke="1" extrusionOk="0">
                <a:moveTo>
                  <a:pt x="7531" y="0"/>
                </a:moveTo>
                <a:cubicBezTo>
                  <a:pt x="21600" y="7200"/>
                  <a:pt x="19090" y="14400"/>
                  <a:pt x="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413" name="Shape 413"/>
          <p:cNvSpPr/>
          <p:nvPr/>
        </p:nvSpPr>
        <p:spPr>
          <a:xfrm>
            <a:off x="6689234" y="5710386"/>
            <a:ext cx="539059" cy="4400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623" h="21600" fill="norm" stroke="1" extrusionOk="0">
                <a:moveTo>
                  <a:pt x="8911" y="0"/>
                </a:moveTo>
                <a:cubicBezTo>
                  <a:pt x="21600" y="7200"/>
                  <a:pt x="18630" y="14400"/>
                  <a:pt x="0" y="21600"/>
                </a:cubicBezTo>
              </a:path>
            </a:pathLst>
          </a:cu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  <a:effectLst>
            <a:outerShdw sx="100000" sy="100000" kx="0" ky="0" algn="b" rotWithShape="0" blurRad="0" dist="25400" dir="5400000">
              <a:srgbClr val="000000">
                <a:alpha val="85664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389" name="Shape 389"/>
          <p:cNvSpPr/>
          <p:nvPr>
            <p:ph type="sldNum" sz="quarter" idx="2"/>
          </p:nvPr>
        </p:nvSpPr>
        <p:spPr>
          <a:xfrm>
            <a:off x="278080" y="9164319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2613400" y="2947401"/>
            <a:ext cx="2957780" cy="2925359"/>
          </a:xfrm>
          <a:prstGeom prst="ellipse">
            <a:avLst/>
          </a:prstGeom>
          <a:solidFill>
            <a:srgbClr val="838787"/>
          </a:solidFill>
          <a:ln w="25400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6" name="Shape 416"/>
          <p:cNvSpPr/>
          <p:nvPr/>
        </p:nvSpPr>
        <p:spPr>
          <a:xfrm>
            <a:off x="4650530" y="3552325"/>
            <a:ext cx="689223" cy="60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/>
            <a:r>
              <a:t></a:t>
            </a:r>
          </a:p>
        </p:txBody>
      </p:sp>
      <p:sp>
        <p:nvSpPr>
          <p:cNvPr id="417" name="Shape 417"/>
          <p:cNvSpPr/>
          <p:nvPr/>
        </p:nvSpPr>
        <p:spPr>
          <a:xfrm>
            <a:off x="3169494" y="4275117"/>
            <a:ext cx="658316" cy="60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/>
            <a:r>
              <a:t></a:t>
            </a:r>
          </a:p>
        </p:txBody>
      </p:sp>
      <p:sp>
        <p:nvSpPr>
          <p:cNvPr id="418" name="Shape 418"/>
          <p:cNvSpPr/>
          <p:nvPr/>
        </p:nvSpPr>
        <p:spPr>
          <a:xfrm>
            <a:off x="3920825" y="3552325"/>
            <a:ext cx="627410" cy="60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/>
            <a:r>
              <a:t></a:t>
            </a:r>
          </a:p>
        </p:txBody>
      </p:sp>
      <p:sp>
        <p:nvSpPr>
          <p:cNvPr id="419" name="Shape 419"/>
          <p:cNvSpPr/>
          <p:nvPr/>
        </p:nvSpPr>
        <p:spPr>
          <a:xfrm>
            <a:off x="3940919" y="4275117"/>
            <a:ext cx="596502" cy="60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/>
            <a:r>
              <a:t></a:t>
            </a:r>
          </a:p>
        </p:txBody>
      </p:sp>
      <p:sp>
        <p:nvSpPr>
          <p:cNvPr id="420" name="Shape 420"/>
          <p:cNvSpPr/>
          <p:nvPr/>
        </p:nvSpPr>
        <p:spPr>
          <a:xfrm>
            <a:off x="4650530" y="4275117"/>
            <a:ext cx="689223" cy="605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/>
            <a:r>
              <a:t></a:t>
            </a:r>
          </a:p>
        </p:txBody>
      </p:sp>
      <p:sp>
        <p:nvSpPr>
          <p:cNvPr id="421" name="Shape 421"/>
          <p:cNvSpPr/>
          <p:nvPr/>
        </p:nvSpPr>
        <p:spPr>
          <a:xfrm>
            <a:off x="3951732" y="4886150"/>
            <a:ext cx="565596" cy="60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/>
            <a:r>
              <a:t></a:t>
            </a:r>
          </a:p>
        </p:txBody>
      </p:sp>
      <p:sp>
        <p:nvSpPr>
          <p:cNvPr id="422" name="Shape 422"/>
          <p:cNvSpPr/>
          <p:nvPr/>
        </p:nvSpPr>
        <p:spPr>
          <a:xfrm>
            <a:off x="8681447" y="4232675"/>
            <a:ext cx="346406" cy="354811"/>
          </a:xfrm>
          <a:prstGeom prst="ellipse">
            <a:avLst/>
          </a:prstGeom>
          <a:solidFill>
            <a:srgbClr val="838787"/>
          </a:solidFill>
          <a:ln w="254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cxnSp>
        <p:nvCxnSpPr>
          <p:cNvPr id="423" name="Connector 423"/>
          <p:cNvCxnSpPr>
            <a:stCxn id="415" idx="0"/>
            <a:endCxn id="422" idx="0"/>
          </p:cNvCxnSpPr>
          <p:nvPr/>
        </p:nvCxnSpPr>
        <p:spPr>
          <a:xfrm flipV="1">
            <a:off x="4092289" y="4410080"/>
            <a:ext cx="4762361" cy="1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  <p:sp>
        <p:nvSpPr>
          <p:cNvPr id="424" name="Shape 424"/>
          <p:cNvSpPr/>
          <p:nvPr/>
        </p:nvSpPr>
        <p:spPr>
          <a:xfrm>
            <a:off x="3180311" y="3552325"/>
            <a:ext cx="647499" cy="60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lvl1pPr>
          </a:lstStyle>
          <a:p>
            <a:pPr/>
            <a:r>
              <a:t></a:t>
            </a:r>
          </a:p>
        </p:txBody>
      </p:sp>
      <p:sp>
        <p:nvSpPr>
          <p:cNvPr id="425" name="Shape 425"/>
          <p:cNvSpPr/>
          <p:nvPr>
            <p:ph type="sldNum" sz="quarter" idx="2"/>
          </p:nvPr>
        </p:nvSpPr>
        <p:spPr>
          <a:xfrm>
            <a:off x="273298" y="9088120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5721670" y="6876757"/>
            <a:ext cx="1289033" cy="622933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8" name="Shape 428"/>
          <p:cNvSpPr/>
          <p:nvPr/>
        </p:nvSpPr>
        <p:spPr>
          <a:xfrm flipV="1">
            <a:off x="2423634" y="5430946"/>
            <a:ext cx="1" cy="1531116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9" name="Shape 429"/>
          <p:cNvSpPr/>
          <p:nvPr/>
        </p:nvSpPr>
        <p:spPr>
          <a:xfrm flipV="1">
            <a:off x="3288515" y="5667964"/>
            <a:ext cx="1" cy="1256054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0" name="Shape 430"/>
          <p:cNvSpPr/>
          <p:nvPr/>
        </p:nvSpPr>
        <p:spPr>
          <a:xfrm flipV="1">
            <a:off x="3284281" y="4539766"/>
            <a:ext cx="527710" cy="113754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1" name="Shape 431"/>
          <p:cNvSpPr/>
          <p:nvPr/>
        </p:nvSpPr>
        <p:spPr>
          <a:xfrm flipH="1" flipV="1">
            <a:off x="2010486" y="4552466"/>
            <a:ext cx="418692" cy="89201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2" name="Shape 432"/>
          <p:cNvSpPr/>
          <p:nvPr/>
        </p:nvSpPr>
        <p:spPr>
          <a:xfrm>
            <a:off x="2424997" y="5427979"/>
            <a:ext cx="860700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2424997" y="5478779"/>
            <a:ext cx="860700" cy="239970"/>
          </a:xfrm>
          <a:prstGeom prst="line">
            <a:avLst/>
          </a:prstGeom>
          <a:ln w="508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2424997" y="5529579"/>
            <a:ext cx="860700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5" name="Shape 435"/>
          <p:cNvSpPr/>
          <p:nvPr/>
        </p:nvSpPr>
        <p:spPr>
          <a:xfrm flipV="1">
            <a:off x="2425014" y="6306647"/>
            <a:ext cx="440077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2848749" y="6306647"/>
            <a:ext cx="444569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7" name="Shape 437"/>
          <p:cNvSpPr/>
          <p:nvPr/>
        </p:nvSpPr>
        <p:spPr>
          <a:xfrm flipV="1">
            <a:off x="5721763" y="4889630"/>
            <a:ext cx="1" cy="231264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8" name="Shape 438"/>
          <p:cNvSpPr/>
          <p:nvPr/>
        </p:nvSpPr>
        <p:spPr>
          <a:xfrm flipH="1" flipV="1">
            <a:off x="6586644" y="5126646"/>
            <a:ext cx="429355" cy="206072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9" name="Shape 439"/>
          <p:cNvSpPr/>
          <p:nvPr/>
        </p:nvSpPr>
        <p:spPr>
          <a:xfrm flipV="1">
            <a:off x="6582410" y="2833179"/>
            <a:ext cx="946810" cy="230281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0" name="Shape 440"/>
          <p:cNvSpPr/>
          <p:nvPr/>
        </p:nvSpPr>
        <p:spPr>
          <a:xfrm flipV="1">
            <a:off x="5727306" y="3618167"/>
            <a:ext cx="228551" cy="128499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1" name="Shape 441"/>
          <p:cNvSpPr/>
          <p:nvPr/>
        </p:nvSpPr>
        <p:spPr>
          <a:xfrm>
            <a:off x="5723126" y="4886662"/>
            <a:ext cx="860700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5723126" y="4937462"/>
            <a:ext cx="860700" cy="239970"/>
          </a:xfrm>
          <a:prstGeom prst="line">
            <a:avLst/>
          </a:prstGeom>
          <a:ln w="508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3" name="Shape 443"/>
          <p:cNvSpPr/>
          <p:nvPr/>
        </p:nvSpPr>
        <p:spPr>
          <a:xfrm>
            <a:off x="5723126" y="4988262"/>
            <a:ext cx="860700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4" name="Shape 444"/>
          <p:cNvSpPr/>
          <p:nvPr/>
        </p:nvSpPr>
        <p:spPr>
          <a:xfrm flipV="1">
            <a:off x="5723143" y="5766582"/>
            <a:ext cx="554378" cy="176549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5" name="Shape 445"/>
          <p:cNvSpPr/>
          <p:nvPr/>
        </p:nvSpPr>
        <p:spPr>
          <a:xfrm>
            <a:off x="6579037" y="3895685"/>
            <a:ext cx="444569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6" name="Shape 446"/>
          <p:cNvSpPr/>
          <p:nvPr/>
        </p:nvSpPr>
        <p:spPr>
          <a:xfrm flipV="1">
            <a:off x="5933437" y="3470785"/>
            <a:ext cx="440078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7" name="Shape 447"/>
          <p:cNvSpPr/>
          <p:nvPr/>
        </p:nvSpPr>
        <p:spPr>
          <a:xfrm flipH="1" flipV="1">
            <a:off x="5537818" y="2836297"/>
            <a:ext cx="418692" cy="825336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2421602" y="6738235"/>
            <a:ext cx="868055" cy="428200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9" name="Shape 449"/>
          <p:cNvSpPr/>
          <p:nvPr/>
        </p:nvSpPr>
        <p:spPr>
          <a:xfrm flipV="1">
            <a:off x="11290423" y="3863571"/>
            <a:ext cx="1" cy="79196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0" name="Shape 450"/>
          <p:cNvSpPr/>
          <p:nvPr/>
        </p:nvSpPr>
        <p:spPr>
          <a:xfrm flipV="1">
            <a:off x="10152986" y="3733675"/>
            <a:ext cx="1" cy="773920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1" name="Shape 451"/>
          <p:cNvSpPr/>
          <p:nvPr/>
        </p:nvSpPr>
        <p:spPr>
          <a:xfrm>
            <a:off x="10850169" y="4031734"/>
            <a:ext cx="444570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2" name="Shape 452"/>
          <p:cNvSpPr/>
          <p:nvPr/>
        </p:nvSpPr>
        <p:spPr>
          <a:xfrm flipV="1">
            <a:off x="10130567" y="3586293"/>
            <a:ext cx="440078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3" name="Shape 453"/>
          <p:cNvSpPr/>
          <p:nvPr/>
        </p:nvSpPr>
        <p:spPr>
          <a:xfrm flipH="1" flipV="1">
            <a:off x="9734948" y="2951804"/>
            <a:ext cx="418692" cy="825336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4" name="Shape 454"/>
          <p:cNvSpPr/>
          <p:nvPr/>
        </p:nvSpPr>
        <p:spPr>
          <a:xfrm flipV="1">
            <a:off x="11292629" y="2954907"/>
            <a:ext cx="203745" cy="927947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5" name="Shape 455"/>
          <p:cNvSpPr/>
          <p:nvPr/>
        </p:nvSpPr>
        <p:spPr>
          <a:xfrm flipV="1">
            <a:off x="9188949" y="4500698"/>
            <a:ext cx="962546" cy="254419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6" name="Shape 456"/>
          <p:cNvSpPr/>
          <p:nvPr/>
        </p:nvSpPr>
        <p:spPr>
          <a:xfrm flipH="1" flipV="1">
            <a:off x="11290068" y="4645949"/>
            <a:ext cx="557856" cy="2415594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7" name="Shape 457"/>
          <p:cNvSpPr/>
          <p:nvPr/>
        </p:nvSpPr>
        <p:spPr>
          <a:xfrm>
            <a:off x="10157856" y="4444245"/>
            <a:ext cx="1125967" cy="182002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8" name="Shape 458"/>
          <p:cNvSpPr/>
          <p:nvPr/>
        </p:nvSpPr>
        <p:spPr>
          <a:xfrm>
            <a:off x="10155023" y="4502048"/>
            <a:ext cx="1157033" cy="183575"/>
          </a:xfrm>
          <a:prstGeom prst="line">
            <a:avLst/>
          </a:prstGeom>
          <a:ln w="508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9" name="Shape 459"/>
          <p:cNvSpPr/>
          <p:nvPr/>
        </p:nvSpPr>
        <p:spPr>
          <a:xfrm>
            <a:off x="10140831" y="4563075"/>
            <a:ext cx="1185410" cy="188506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0" name="Shape 460"/>
          <p:cNvSpPr/>
          <p:nvPr/>
        </p:nvSpPr>
        <p:spPr>
          <a:xfrm flipV="1">
            <a:off x="9727576" y="5424444"/>
            <a:ext cx="719477" cy="205385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1" name="Shape 461"/>
          <p:cNvSpPr/>
          <p:nvPr/>
        </p:nvSpPr>
        <p:spPr>
          <a:xfrm>
            <a:off x="11120912" y="5923978"/>
            <a:ext cx="517594" cy="203629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2" name="Shape 462"/>
          <p:cNvSpPr/>
          <p:nvPr/>
        </p:nvSpPr>
        <p:spPr>
          <a:xfrm>
            <a:off x="9188470" y="6555947"/>
            <a:ext cx="2664866" cy="1069632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3" name="Shape 463"/>
          <p:cNvSpPr/>
          <p:nvPr/>
        </p:nvSpPr>
        <p:spPr>
          <a:xfrm>
            <a:off x="1940462" y="7749645"/>
            <a:ext cx="19415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Medio prensa 1</a:t>
            </a:r>
          </a:p>
        </p:txBody>
      </p:sp>
      <p:sp>
        <p:nvSpPr>
          <p:cNvPr id="464" name="Shape 464"/>
          <p:cNvSpPr/>
          <p:nvPr/>
        </p:nvSpPr>
        <p:spPr>
          <a:xfrm>
            <a:off x="5341914" y="7749645"/>
            <a:ext cx="19415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Medio prensa 2</a:t>
            </a:r>
          </a:p>
        </p:txBody>
      </p:sp>
      <p:sp>
        <p:nvSpPr>
          <p:cNvPr id="465" name="Shape 465"/>
          <p:cNvSpPr/>
          <p:nvPr/>
        </p:nvSpPr>
        <p:spPr>
          <a:xfrm>
            <a:off x="9662298" y="7749645"/>
            <a:ext cx="19415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Medio prensa 3</a:t>
            </a:r>
          </a:p>
        </p:txBody>
      </p:sp>
      <p:sp>
        <p:nvSpPr>
          <p:cNvPr id="466" name="Shape 466"/>
          <p:cNvSpPr/>
          <p:nvPr/>
        </p:nvSpPr>
        <p:spPr>
          <a:xfrm>
            <a:off x="613831" y="3142222"/>
            <a:ext cx="100101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Fuerzas</a:t>
            </a:r>
          </a:p>
        </p:txBody>
      </p:sp>
      <p:sp>
        <p:nvSpPr>
          <p:cNvPr id="467" name="Shape 467"/>
          <p:cNvSpPr/>
          <p:nvPr/>
        </p:nvSpPr>
        <p:spPr>
          <a:xfrm>
            <a:off x="5625457" y="4781301"/>
            <a:ext cx="243414" cy="2336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8" name="Shape 468"/>
          <p:cNvSpPr/>
          <p:nvPr/>
        </p:nvSpPr>
        <p:spPr>
          <a:xfrm>
            <a:off x="2301928" y="5410296"/>
            <a:ext cx="243414" cy="2336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9" name="Shape 469"/>
          <p:cNvSpPr/>
          <p:nvPr/>
        </p:nvSpPr>
        <p:spPr>
          <a:xfrm>
            <a:off x="10031280" y="4405103"/>
            <a:ext cx="243414" cy="2336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cxnSp>
        <p:nvCxnSpPr>
          <p:cNvPr id="470" name="Connector 470"/>
          <p:cNvCxnSpPr>
            <a:stCxn id="468" idx="0"/>
            <a:endCxn id="466" idx="0"/>
          </p:cNvCxnSpPr>
          <p:nvPr/>
        </p:nvCxnSpPr>
        <p:spPr>
          <a:xfrm flipH="1" flipV="1">
            <a:off x="1114338" y="3364472"/>
            <a:ext cx="1309297" cy="2162665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headEnd type="triangle"/>
          </a:ln>
        </p:spPr>
      </p:cxnSp>
      <p:cxnSp>
        <p:nvCxnSpPr>
          <p:cNvPr id="471" name="Connector 471"/>
          <p:cNvCxnSpPr>
            <a:stCxn id="466" idx="0"/>
            <a:endCxn id="467" idx="0"/>
          </p:cNvCxnSpPr>
          <p:nvPr/>
        </p:nvCxnSpPr>
        <p:spPr>
          <a:xfrm>
            <a:off x="1114338" y="3364472"/>
            <a:ext cx="4632826" cy="1533670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  <p:cxnSp>
        <p:nvCxnSpPr>
          <p:cNvPr id="472" name="Connector 472"/>
          <p:cNvCxnSpPr>
            <a:stCxn id="466" idx="0"/>
            <a:endCxn id="469" idx="0"/>
          </p:cNvCxnSpPr>
          <p:nvPr/>
        </p:nvCxnSpPr>
        <p:spPr>
          <a:xfrm>
            <a:off x="1114338" y="3364472"/>
            <a:ext cx="9038649" cy="1157472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  <p:sp>
        <p:nvSpPr>
          <p:cNvPr id="473" name="Shape 473"/>
          <p:cNvSpPr/>
          <p:nvPr/>
        </p:nvSpPr>
        <p:spPr>
          <a:xfrm flipV="1">
            <a:off x="6562165" y="6018352"/>
            <a:ext cx="213674" cy="213674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4" name="Shape 474"/>
          <p:cNvSpPr/>
          <p:nvPr>
            <p:ph type="sldNum" sz="quarter" idx="2"/>
          </p:nvPr>
        </p:nvSpPr>
        <p:spPr>
          <a:xfrm>
            <a:off x="273298" y="9088120"/>
            <a:ext cx="260599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/>
        </p:nvSpPr>
        <p:spPr>
          <a:xfrm>
            <a:off x="5782631" y="7857197"/>
            <a:ext cx="1289032" cy="622933"/>
          </a:xfrm>
          <a:prstGeom prst="ellips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7" name="Shape 477"/>
          <p:cNvSpPr/>
          <p:nvPr/>
        </p:nvSpPr>
        <p:spPr>
          <a:xfrm flipV="1">
            <a:off x="5782723" y="5870069"/>
            <a:ext cx="1" cy="231264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8" name="Shape 478"/>
          <p:cNvSpPr/>
          <p:nvPr/>
        </p:nvSpPr>
        <p:spPr>
          <a:xfrm flipH="1" flipV="1">
            <a:off x="6647603" y="6107086"/>
            <a:ext cx="429355" cy="2060727"/>
          </a:xfrm>
          <a:prstGeom prst="line">
            <a:avLst/>
          </a:prstGeom>
          <a:ln w="26669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9" name="Shape 479"/>
          <p:cNvSpPr/>
          <p:nvPr/>
        </p:nvSpPr>
        <p:spPr>
          <a:xfrm flipV="1">
            <a:off x="6643370" y="3813618"/>
            <a:ext cx="946810" cy="2302815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0" name="Shape 480"/>
          <p:cNvSpPr/>
          <p:nvPr/>
        </p:nvSpPr>
        <p:spPr>
          <a:xfrm flipV="1">
            <a:off x="5788266" y="4598607"/>
            <a:ext cx="228551" cy="128499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1" name="Shape 481"/>
          <p:cNvSpPr/>
          <p:nvPr/>
        </p:nvSpPr>
        <p:spPr>
          <a:xfrm>
            <a:off x="5784086" y="5867102"/>
            <a:ext cx="860699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2" name="Shape 482"/>
          <p:cNvSpPr/>
          <p:nvPr/>
        </p:nvSpPr>
        <p:spPr>
          <a:xfrm>
            <a:off x="5784086" y="5917902"/>
            <a:ext cx="860699" cy="239970"/>
          </a:xfrm>
          <a:prstGeom prst="line">
            <a:avLst/>
          </a:prstGeom>
          <a:ln w="508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3" name="Shape 483"/>
          <p:cNvSpPr/>
          <p:nvPr/>
        </p:nvSpPr>
        <p:spPr>
          <a:xfrm>
            <a:off x="5784086" y="5968702"/>
            <a:ext cx="860699" cy="239970"/>
          </a:xfrm>
          <a:prstGeom prst="line">
            <a:avLst/>
          </a:prstGeom>
          <a:ln w="25400">
            <a:solidFill>
              <a:schemeClr val="accent1">
                <a:alpha val="7902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4" name="Shape 484"/>
          <p:cNvSpPr/>
          <p:nvPr/>
        </p:nvSpPr>
        <p:spPr>
          <a:xfrm flipV="1">
            <a:off x="5784103" y="6747022"/>
            <a:ext cx="554378" cy="176549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5" name="Shape 485"/>
          <p:cNvSpPr/>
          <p:nvPr/>
        </p:nvSpPr>
        <p:spPr>
          <a:xfrm>
            <a:off x="6639996" y="4876125"/>
            <a:ext cx="444569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6" name="Shape 486"/>
          <p:cNvSpPr/>
          <p:nvPr/>
        </p:nvSpPr>
        <p:spPr>
          <a:xfrm flipV="1">
            <a:off x="5994397" y="4451225"/>
            <a:ext cx="440077" cy="177801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7" name="Shape 487"/>
          <p:cNvSpPr/>
          <p:nvPr/>
        </p:nvSpPr>
        <p:spPr>
          <a:xfrm flipH="1" flipV="1">
            <a:off x="5598778" y="3816737"/>
            <a:ext cx="418692" cy="825336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8" name="Shape 488"/>
          <p:cNvSpPr/>
          <p:nvPr/>
        </p:nvSpPr>
        <p:spPr>
          <a:xfrm>
            <a:off x="4137149" y="1525425"/>
            <a:ext cx="203347" cy="208281"/>
          </a:xfrm>
          <a:prstGeom prst="ellipse">
            <a:avLst/>
          </a:prstGeom>
          <a:solidFill>
            <a:srgbClr val="838787"/>
          </a:solidFill>
          <a:ln w="254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9" name="Shape 489"/>
          <p:cNvSpPr/>
          <p:nvPr/>
        </p:nvSpPr>
        <p:spPr>
          <a:xfrm>
            <a:off x="6380693" y="3689102"/>
            <a:ext cx="243414" cy="233681"/>
          </a:xfrm>
          <a:prstGeom prst="ellipse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cxnSp>
        <p:nvCxnSpPr>
          <p:cNvPr id="490" name="Connector 490"/>
          <p:cNvCxnSpPr>
            <a:stCxn id="488" idx="0"/>
            <a:endCxn id="489" idx="0"/>
          </p:cNvCxnSpPr>
          <p:nvPr/>
        </p:nvCxnSpPr>
        <p:spPr>
          <a:xfrm>
            <a:off x="4238822" y="1629565"/>
            <a:ext cx="2263578" cy="2176378"/>
          </a:xfrm>
          <a:prstGeom prst="straightConnector1">
            <a:avLst/>
          </a:prstGeom>
          <a:ln w="25400">
            <a:solidFill>
              <a:schemeClr val="accent4">
                <a:hueOff val="-667846"/>
                <a:satOff val="2144"/>
                <a:lumOff val="-5984"/>
              </a:schemeClr>
            </a:solidFill>
            <a:miter lim="400000"/>
            <a:tailEnd type="triangle"/>
          </a:ln>
        </p:spPr>
      </p:cxnSp>
      <p:sp>
        <p:nvSpPr>
          <p:cNvPr id="491" name="Shape 491"/>
          <p:cNvSpPr/>
          <p:nvPr/>
        </p:nvSpPr>
        <p:spPr>
          <a:xfrm flipV="1">
            <a:off x="6619709" y="7016224"/>
            <a:ext cx="213674" cy="213674"/>
          </a:xfrm>
          <a:prstGeom prst="line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2" name="Shape 492"/>
          <p:cNvSpPr/>
          <p:nvPr>
            <p:ph type="sldNum" sz="quarter" idx="2"/>
          </p:nvPr>
        </p:nvSpPr>
        <p:spPr>
          <a:xfrm>
            <a:off x="127000" y="9169400"/>
            <a:ext cx="260599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